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D2AA64-91FF-4034-9CD3-6874DBED382B}" type="datetimeFigureOut">
              <a:rPr lang="en-GB" smtClean="0"/>
              <a:t>03/07/2013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DD7397-8D3B-4EA0-901A-7DBA6BD5DF5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men+in+world+war+2&amp;source=images&amp;cd=&amp;cad=rja&amp;docid=PXDKSRBXaQuPZM&amp;tbnid=JsTtYq5Mi_vvEM:&amp;ved=0CAUQjRw&amp;url=http://www.warhistoryonline.com/featured-article/death-of-wwii-vets-is-an-irreplaceable-loss.html&amp;ei=_2DUUcNt7abTBfbugcAD&amp;bvm=bv.48705608,d.d2k&amp;psig=AFQjCNF7wAwfMPBKeJYzg7ebzq7mpH_jbw&amp;ust=137295934965898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url?sa=i&amp;rct=j&amp;q=hitlar&amp;source=images&amp;cd=&amp;cad=rja&amp;docid=2bdUIi8ZWWz64M&amp;tbnid=lCby1qvQI9vv-M:&amp;ved=0CAUQjRw&amp;url=http://en.wikipedia.org/wiki/Adolf_Hitler&amp;ei=LmHUUevMM8LD0QWD-oDgDg&amp;bvm=bv.48705608,d.d2k&amp;psig=AFQjCNF4jVGiTrMu0eEmziQe8sZRh_ZMzg&amp;ust=137295939749689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2390" y="-25247"/>
            <a:ext cx="579678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Men at War </a:t>
            </a:r>
          </a:p>
          <a:p>
            <a:pPr algn="ctr"/>
            <a:r>
              <a:rPr lang="en-US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By Navandeep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http://cdn1.warhistoryonline.com/wp-content/uploads/2012/10/World-War-Two-Soldiers-Train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65" y="1966913"/>
            <a:ext cx="4805389" cy="489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1/10/Bundesarchiv_Bild_183-S33882,_Adolf_Hitler_retouched.jpg/230px-Bundesarchiv_Bild_183-S33882,_Adolf_Hitler_retouched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33038"/>
            <a:ext cx="4355976" cy="492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9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844" y="2462"/>
            <a:ext cx="835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What were men allowed to eat and drink?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650866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200" dirty="0" smtClean="0"/>
              <a:t>In the world war 2 they were allowed to eat and drink dried mustard, 2 eggs, milk, cheese , salt, pepper and fruit but they had to grow the fruit</a:t>
            </a:r>
            <a:r>
              <a:rPr lang="en-GB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75886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What guns did men use in the war?</a:t>
            </a:r>
            <a:endParaRPr lang="en-US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844" y="4437112"/>
            <a:ext cx="89061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/>
              <a:t>Rifles</a:t>
            </a:r>
          </a:p>
          <a:p>
            <a:r>
              <a:rPr lang="en-GB" sz="1400" dirty="0" smtClean="0"/>
              <a:t>-De Lisle carbine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Enfield Pattern 14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Martini Enfield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M1917 Enfield </a:t>
            </a:r>
          </a:p>
          <a:p>
            <a:pPr algn="ctr"/>
            <a:r>
              <a:rPr lang="en-GB" sz="1400" b="1" u="sng" dirty="0" smtClean="0"/>
              <a:t>Submachine guns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Lee Enfield</a:t>
            </a:r>
            <a:endParaRPr lang="en-GB" sz="1400" u="sng" dirty="0" smtClean="0"/>
          </a:p>
          <a:p>
            <a:r>
              <a:rPr lang="en-GB" sz="1400" dirty="0" smtClean="0"/>
              <a:t>-Lanchester</a:t>
            </a:r>
            <a:endParaRPr lang="en-GB" sz="1400" u="sng" dirty="0"/>
          </a:p>
          <a:p>
            <a:r>
              <a:rPr lang="en-GB" sz="1400" dirty="0" smtClean="0"/>
              <a:t>-Sten</a:t>
            </a:r>
          </a:p>
          <a:p>
            <a:r>
              <a:rPr lang="en-GB" sz="1400" dirty="0" smtClean="0"/>
              <a:t>-Thompson</a:t>
            </a:r>
          </a:p>
          <a:p>
            <a:r>
              <a:rPr lang="en-GB" sz="1400" dirty="0" smtClean="0"/>
              <a:t>L2A3 Sterling</a:t>
            </a:r>
          </a:p>
        </p:txBody>
      </p:sp>
    </p:spTree>
    <p:extLst>
      <p:ext uri="{BB962C8B-B14F-4D97-AF65-F5344CB8AC3E}">
        <p14:creationId xmlns:p14="http://schemas.microsoft.com/office/powerpoint/2010/main" val="18683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657" y="942256"/>
            <a:ext cx="892899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Bren Light machine gun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Browning Automatic  Rifle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Lewis gun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Vickers Gas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Vickers medium machine gun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Browning M1919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Browning M2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Machine gun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Vickers Berthier </a:t>
            </a:r>
          </a:p>
          <a:p>
            <a:pPr algn="ctr"/>
            <a:r>
              <a:rPr lang="en-GB" sz="2800" b="1" u="sng" dirty="0" smtClean="0"/>
              <a:t>Hand guns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Enfield MK Revolver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Webley Revolver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Browning FN-</a:t>
            </a:r>
            <a:r>
              <a:rPr lang="en-GB" dirty="0" err="1" smtClean="0"/>
              <a:t>Inglis</a:t>
            </a:r>
            <a:r>
              <a:rPr lang="en-GB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Colt M1911A1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Webley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Welrod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Smith and Wesson model 10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Colt </a:t>
            </a:r>
            <a:r>
              <a:rPr lang="en-GB" dirty="0"/>
              <a:t>N</a:t>
            </a:r>
            <a:r>
              <a:rPr lang="en-GB" dirty="0" smtClean="0"/>
              <a:t>ew Service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Colt Official Police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18864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Machine guns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315800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57880"/>
            <a:ext cx="6821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What did men wear?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556792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/>
              <a:t>In world war 2 men wore suits , hats , Trench coats and shoes but they had to be polished.</a:t>
            </a:r>
          </a:p>
          <a:p>
            <a:pPr marL="342900" indent="-342900">
              <a:buFontTx/>
              <a:buChar char="-"/>
            </a:pPr>
            <a:endParaRPr lang="en-GB" sz="2200" dirty="0"/>
          </a:p>
          <a:p>
            <a:endParaRPr lang="en-GB" sz="2200" dirty="0"/>
          </a:p>
        </p:txBody>
      </p:sp>
      <p:sp>
        <p:nvSpPr>
          <p:cNvPr id="8" name="Rectangle 7"/>
          <p:cNvSpPr/>
          <p:nvPr/>
        </p:nvSpPr>
        <p:spPr>
          <a:xfrm>
            <a:off x="539552" y="2967335"/>
            <a:ext cx="81369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What did soldiers eat during the war?</a:t>
            </a:r>
            <a:endParaRPr lang="en-US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4509120"/>
            <a:ext cx="9036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- They ate c-rations  when they ate the only had the time of 20 minutes also they weren’t allowed food like burgers and chips.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5521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0"/>
            <a:ext cx="77048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How many soldiers died?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71296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smtClean="0"/>
              <a:t>- 264,000 Britain soldiers in </a:t>
            </a:r>
            <a:r>
              <a:rPr lang="en-GB" sz="2300" smtClean="0"/>
              <a:t>world war 2.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50790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204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Navandeep Itunes</dc:creator>
  <cp:lastModifiedBy>Navandeep Itunes</cp:lastModifiedBy>
  <cp:revision>12</cp:revision>
  <dcterms:created xsi:type="dcterms:W3CDTF">2013-07-03T17:32:06Z</dcterms:created>
  <dcterms:modified xsi:type="dcterms:W3CDTF">2013-07-03T19:29:02Z</dcterms:modified>
</cp:coreProperties>
</file>