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5BA2-B30A-4F87-9099-B339530BB92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F1A9-BEB2-4D4F-B002-B5F7844AD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4" y="428604"/>
            <a:ext cx="50720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The animal world poem!</a:t>
            </a:r>
            <a:endParaRPr lang="en-GB" sz="1600" u="sng" dirty="0" smtClean="0"/>
          </a:p>
          <a:p>
            <a:pPr algn="ctr"/>
            <a:endParaRPr lang="en-GB" sz="1600" u="sng" dirty="0"/>
          </a:p>
          <a:p>
            <a:pPr algn="ctr"/>
            <a:r>
              <a:rPr lang="en-GB" sz="1600" dirty="0" smtClean="0"/>
              <a:t>The snake goes hiss!</a:t>
            </a:r>
          </a:p>
          <a:p>
            <a:pPr algn="ctr"/>
            <a:r>
              <a:rPr lang="en-GB" sz="1600" dirty="0" smtClean="0"/>
              <a:t>The Gorilla  goes thump with his gigantic hands.</a:t>
            </a:r>
          </a:p>
          <a:p>
            <a:pPr algn="ctr"/>
            <a:r>
              <a:rPr lang="en-GB" sz="1600" dirty="0" smtClean="0"/>
              <a:t>The bird goes flap,flap,flap in the sky.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I pounce to the left .</a:t>
            </a:r>
          </a:p>
          <a:p>
            <a:pPr algn="ctr"/>
            <a:r>
              <a:rPr lang="en-GB" sz="1600" dirty="0" smtClean="0"/>
              <a:t>I hissed to the right.</a:t>
            </a:r>
          </a:p>
          <a:p>
            <a:pPr algn="ctr"/>
            <a:r>
              <a:rPr lang="en-GB" sz="1600" dirty="0" smtClean="0"/>
              <a:t>I am the snake , that is the king of the desert .</a:t>
            </a:r>
          </a:p>
          <a:p>
            <a:pPr algn="ctr"/>
            <a:r>
              <a:rPr lang="en-GB" sz="1600" dirty="0" smtClean="0"/>
              <a:t>That hisses through the interminable grass.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That slithers .</a:t>
            </a:r>
          </a:p>
          <a:p>
            <a:pPr algn="ctr"/>
            <a:r>
              <a:rPr lang="en-GB" sz="1600" dirty="0" smtClean="0"/>
              <a:t>That is pitch as the night .</a:t>
            </a:r>
          </a:p>
          <a:p>
            <a:pPr algn="ctr"/>
            <a:r>
              <a:rPr lang="en-GB" sz="1600" dirty="0" smtClean="0"/>
              <a:t>That slithers silently through the swaying grass.</a:t>
            </a:r>
          </a:p>
          <a:p>
            <a:pPr algn="ctr"/>
            <a:r>
              <a:rPr lang="en-GB" sz="1600" dirty="0" smtClean="0"/>
              <a:t>Everything lives </a:t>
            </a:r>
          </a:p>
          <a:p>
            <a:pPr algn="ctr"/>
            <a:r>
              <a:rPr lang="en-GB" sz="1600" dirty="0" smtClean="0"/>
              <a:t>Everything dances </a:t>
            </a:r>
          </a:p>
          <a:p>
            <a:pPr algn="ctr"/>
            <a:r>
              <a:rPr lang="en-GB" sz="1600" dirty="0" smtClean="0"/>
              <a:t>The snake goes hiss!</a:t>
            </a:r>
          </a:p>
          <a:p>
            <a:pPr algn="ctr"/>
            <a:r>
              <a:rPr lang="en-GB" sz="1600" dirty="0" smtClean="0"/>
              <a:t>The Gorilla goes thump with his gigantic hands!</a:t>
            </a:r>
          </a:p>
          <a:p>
            <a:pPr algn="ctr"/>
            <a:r>
              <a:rPr lang="en-GB" sz="1600" dirty="0" smtClean="0"/>
              <a:t>The bird goes flap, flap, flap in the sky.</a:t>
            </a:r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endParaRPr lang="en-GB" sz="1600" dirty="0" smtClean="0"/>
          </a:p>
          <a:p>
            <a:r>
              <a:rPr lang="en-GB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108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vjohal</dc:creator>
  <cp:lastModifiedBy>hpereira</cp:lastModifiedBy>
  <cp:revision>9</cp:revision>
  <dcterms:created xsi:type="dcterms:W3CDTF">2013-02-14T14:29:22Z</dcterms:created>
  <dcterms:modified xsi:type="dcterms:W3CDTF">2013-02-15T14:28:29Z</dcterms:modified>
</cp:coreProperties>
</file>