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37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C54A-4227-4595-A9E7-38AAFCAFAC26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72BB-E510-4D50-9503-F49FC12C76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C54A-4227-4595-A9E7-38AAFCAFAC26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72BB-E510-4D50-9503-F49FC12C76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C54A-4227-4595-A9E7-38AAFCAFAC26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72BB-E510-4D50-9503-F49FC12C76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C54A-4227-4595-A9E7-38AAFCAFAC26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72BB-E510-4D50-9503-F49FC12C76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C54A-4227-4595-A9E7-38AAFCAFAC26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72BB-E510-4D50-9503-F49FC12C76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C54A-4227-4595-A9E7-38AAFCAFAC26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72BB-E510-4D50-9503-F49FC12C76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C54A-4227-4595-A9E7-38AAFCAFAC26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72BB-E510-4D50-9503-F49FC12C76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C54A-4227-4595-A9E7-38AAFCAFAC26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72BB-E510-4D50-9503-F49FC12C76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C54A-4227-4595-A9E7-38AAFCAFAC26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72BB-E510-4D50-9503-F49FC12C76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C54A-4227-4595-A9E7-38AAFCAFAC26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72BB-E510-4D50-9503-F49FC12C76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C54A-4227-4595-A9E7-38AAFCAFAC26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72BB-E510-4D50-9503-F49FC12C76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1C54A-4227-4595-A9E7-38AAFCAFAC26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972BB-E510-4D50-9503-F49FC12C76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785794"/>
            <a:ext cx="2714612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The Animal Poem</a:t>
            </a:r>
          </a:p>
          <a:p>
            <a:endParaRPr lang="en-GB" b="1" u="sng" dirty="0"/>
          </a:p>
          <a:p>
            <a:endParaRPr lang="en-GB" b="1" u="sng" dirty="0" smtClean="0"/>
          </a:p>
          <a:p>
            <a:r>
              <a:rPr lang="en-GB" sz="1400" dirty="0" smtClean="0"/>
              <a:t>The nasty lion goes roar!</a:t>
            </a:r>
          </a:p>
          <a:p>
            <a:r>
              <a:rPr lang="en-GB" sz="1400" dirty="0" smtClean="0"/>
              <a:t>The pleasant fish goes hip!</a:t>
            </a:r>
          </a:p>
          <a:p>
            <a:r>
              <a:rPr lang="en-GB" sz="1400" dirty="0" smtClean="0"/>
              <a:t>The bad-temper gorilla goes thump!</a:t>
            </a:r>
          </a:p>
          <a:p>
            <a:endParaRPr lang="en-GB" sz="1400" dirty="0"/>
          </a:p>
          <a:p>
            <a:r>
              <a:rPr lang="en-GB" sz="1400" dirty="0" smtClean="0"/>
              <a:t>I leap to the left,</a:t>
            </a:r>
          </a:p>
          <a:p>
            <a:r>
              <a:rPr lang="en-GB" sz="1400" dirty="0" smtClean="0"/>
              <a:t>I roll to the right,</a:t>
            </a:r>
          </a:p>
          <a:p>
            <a:r>
              <a:rPr lang="en-GB" sz="1400" dirty="0" smtClean="0"/>
              <a:t>I am the lion , gleaming like gold.</a:t>
            </a:r>
          </a:p>
          <a:p>
            <a:r>
              <a:rPr lang="en-GB" sz="1400" dirty="0" smtClean="0"/>
              <a:t>That hunts through the plains,</a:t>
            </a:r>
          </a:p>
          <a:p>
            <a:r>
              <a:rPr lang="en-GB" sz="1400" dirty="0" smtClean="0"/>
              <a:t>That pounces,</a:t>
            </a:r>
          </a:p>
          <a:p>
            <a:r>
              <a:rPr lang="en-GB" sz="1400" dirty="0" smtClean="0"/>
              <a:t>That jumps,</a:t>
            </a:r>
          </a:p>
          <a:p>
            <a:r>
              <a:rPr lang="en-GB" sz="1400" dirty="0" smtClean="0"/>
              <a:t>That glares!</a:t>
            </a:r>
          </a:p>
          <a:p>
            <a:endParaRPr lang="en-GB" sz="1400" dirty="0"/>
          </a:p>
          <a:p>
            <a:r>
              <a:rPr lang="en-GB" sz="1400" dirty="0" smtClean="0"/>
              <a:t>Everything  lives,</a:t>
            </a:r>
          </a:p>
          <a:p>
            <a:r>
              <a:rPr lang="en-GB" sz="1400" dirty="0" smtClean="0"/>
              <a:t> Everything dances, </a:t>
            </a:r>
          </a:p>
          <a:p>
            <a:r>
              <a:rPr lang="en-GB" sz="1400" dirty="0" smtClean="0"/>
              <a:t>The nasty lion goes roar!</a:t>
            </a:r>
          </a:p>
          <a:p>
            <a:r>
              <a:rPr lang="en-GB" sz="1400" dirty="0" smtClean="0"/>
              <a:t>The pleasant fish goes hip!</a:t>
            </a:r>
          </a:p>
          <a:p>
            <a:r>
              <a:rPr lang="en-GB" sz="1400" dirty="0" smtClean="0"/>
              <a:t>The bad-temper gorilla goes thump!</a:t>
            </a:r>
          </a:p>
          <a:p>
            <a:endParaRPr lang="en-GB" sz="14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b="1" u="sng" dirty="0" smtClean="0"/>
              <a:t> </a:t>
            </a:r>
            <a:endParaRPr lang="en-US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643174" y="642918"/>
            <a:ext cx="350046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The fish swims a way as fast as a cheater,</a:t>
            </a:r>
          </a:p>
          <a:p>
            <a:r>
              <a:rPr lang="en-GB" sz="1400" dirty="0" smtClean="0"/>
              <a:t>Swim , swim, swim,</a:t>
            </a:r>
          </a:p>
          <a:p>
            <a:r>
              <a:rPr lang="en-GB" sz="1400" dirty="0" smtClean="0"/>
              <a:t>As colourful as a rainbow ,</a:t>
            </a:r>
          </a:p>
          <a:p>
            <a:r>
              <a:rPr lang="en-GB" sz="1400" dirty="0" smtClean="0"/>
              <a:t>I am the fish! </a:t>
            </a:r>
          </a:p>
          <a:p>
            <a:endParaRPr lang="en-GB" sz="1400" dirty="0"/>
          </a:p>
          <a:p>
            <a:r>
              <a:rPr lang="en-GB" sz="1400" dirty="0" smtClean="0"/>
              <a:t>Everything  lives,</a:t>
            </a:r>
          </a:p>
          <a:p>
            <a:r>
              <a:rPr lang="en-GB" sz="1400" dirty="0" smtClean="0"/>
              <a:t> Everything dances, </a:t>
            </a:r>
          </a:p>
          <a:p>
            <a:r>
              <a:rPr lang="en-GB" sz="1400" dirty="0" smtClean="0"/>
              <a:t>The nasty lion goes roar!</a:t>
            </a:r>
          </a:p>
          <a:p>
            <a:r>
              <a:rPr lang="en-GB" sz="1400" dirty="0" smtClean="0"/>
              <a:t>The pleasant fish goes hip!</a:t>
            </a:r>
          </a:p>
          <a:p>
            <a:r>
              <a:rPr lang="en-GB" sz="1400" dirty="0" smtClean="0"/>
              <a:t>The bad-temper gorilla goes thump!</a:t>
            </a:r>
          </a:p>
          <a:p>
            <a:endParaRPr lang="en-GB" sz="1400" dirty="0"/>
          </a:p>
          <a:p>
            <a:r>
              <a:rPr lang="en-GB" sz="1400" dirty="0" smtClean="0"/>
              <a:t>The gorilla eyes are red beads staring at animals in the forest.</a:t>
            </a:r>
          </a:p>
          <a:p>
            <a:r>
              <a:rPr lang="en-GB" sz="1400" dirty="0" smtClean="0"/>
              <a:t>The growling gorilla is grumpy, </a:t>
            </a:r>
          </a:p>
          <a:p>
            <a:r>
              <a:rPr lang="en-GB" sz="1400" dirty="0" smtClean="0"/>
              <a:t>I am the gorilla ,</a:t>
            </a:r>
          </a:p>
          <a:p>
            <a:r>
              <a:rPr lang="en-GB" sz="1400" dirty="0" smtClean="0"/>
              <a:t>That is angry,</a:t>
            </a:r>
          </a:p>
          <a:p>
            <a:r>
              <a:rPr lang="en-GB" sz="1400" dirty="0" smtClean="0"/>
              <a:t>That is fearless,</a:t>
            </a:r>
          </a:p>
          <a:p>
            <a:r>
              <a:rPr lang="en-GB" sz="1400" dirty="0" smtClean="0"/>
              <a:t>That is bad –tempered! 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4071942"/>
            <a:ext cx="1428759" cy="1333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-0.21111 C -0.03437 -0.20949 -0.03541 -0.20787 -0.03663 -0.20648 C -0.03819 -0.20486 -0.04027 -0.20394 -0.04166 -0.20209 C -0.05086 -0.18982 -0.0585 -0.175 -0.06823 -0.16204 C -0.07083 -0.15857 -0.08888 -0.15486 -0.09323 -0.15324 C -0.10677 -0.14144 -0.10191 -0.14167 -0.11319 -0.12662 C -0.12638 -0.10903 -0.14253 -0.09213 -0.15329 -0.07107 C -0.15607 -0.06551 -0.15642 -0.05787 -0.15989 -0.05324 C -0.16892 -0.04121 -0.17274 -0.02616 -0.17829 -0.01111 C -0.18003 -0.00116 -0.18263 0.0081 -0.18489 0.01782 C -0.19184 0.13194 -0.17222 0.10231 -0.19652 0.13565 C -0.19861 0.14653 -0.20156 0.16898 -0.20156 0.16921 C -0.20104 0.1787 -0.20138 0.18842 -0.2 0.19791 C -0.19948 0.20116 -0.1934 0.21296 -0.19166 0.21574 C -0.17968 0.23565 -0.15659 0.24977 -0.13819 0.25555 C -0.11701 0.27037 -0.07257 0.26065 -0.05659 0.26018 C -0.04982 0.25555 -0.04132 0.25046 -0.03489 0.24444 C -0.03194 0.24166 -0.02656 0.23565 -0.02656 0.23588 C -0.01336 0.24028 -0.01388 0.25046 -0.00156 0.25555 C 0.02171 0.25486 0.04514 0.25671 0.06841 0.25347 C 0.0698 0.25324 0.08264 0.24028 0.08507 0.23796 C 0.08837 0.23472 0.09237 0.23287 0.09514 0.22893 C 0.09809 0.22477 0.10018 0.21944 0.10348 0.21574 C 0.10851 0.21018 0.11528 0.20648 0.12014 0.2 C 0.13334 0.18217 0.12066 0.19421 0.13177 0.18449 C 0.14063 0.16643 0.14775 0.14722 0.15677 0.12893 C 0.15556 0.07454 0.15608 0.06805 0.15 0.02893 C 0.14757 0.01342 0.14341 -0.01759 0.14341 -0.01736 C 0.14219 -0.03449 0.14237 -0.05903 0.13334 -0.07315 C 0.13247 -0.07454 0.11737 -0.0831 0.11337 -0.08658 C 0.11233 -0.08889 0.11129 -0.09121 0.11007 -0.09329 C 0.10851 -0.09584 0.10643 -0.09746 0.10504 -0.1 C 0.10417 -0.10185 0.10434 -0.10463 0.10348 -0.10648 C 0.10209 -0.10949 0.09723 -0.11389 0.09514 -0.11551 C 0.09289 -0.11713 0.09063 -0.11875 0.08837 -0.11991 C 0.08507 -0.12153 0.07848 -0.12431 0.07848 -0.12408 C 0.05816 -0.1419 0.02969 -0.14236 0.00677 -0.14445 C -0.0151 -0.16343 -0.03784 -0.14977 -0.06666 -0.14884 C -0.07309 -0.14306 -0.07725 -0.13658 -0.08489 -0.13334 C -0.09027 -0.12593 -0.09618 -0.12084 -0.10329 -0.11759 C -0.11128 -0.10371 -0.11371 -0.0875 -0.125 -0.07778 C -0.12882 -0.06204 -0.12725 -0.06875 -0.12986 -0.05764 C -0.13038 -0.03241 -0.12934 -0.00718 -0.13159 0.01782 C -0.13211 0.0243 -0.13593 0.02963 -0.13819 0.03565 C -0.14184 0.04537 -0.14201 0.05833 -0.14323 0.06898 C -0.14079 0.10254 -0.14513 0.11366 -0.12986 0.13333 C -0.12343 0.15116 -0.11406 0.15949 -0.10156 0.16898 C -0.096 0.17338 -0.08489 0.18241 -0.08489 0.18264 C -0.04739 0.18079 -0.03888 0.18287 -0.01163 0.17338 C -0.00746 0.15694 -0.0118 0.17754 -0.00329 0.18241 C -0.00017 0.18426 0.00348 0.18379 0.00677 0.18449 C 0.0198 0.1875 0.03195 0.19143 0.04514 0.19352 C 0.05348 0.19282 0.06198 0.19375 0.07014 0.1912 C 0.07205 0.19051 0.07188 0.18634 0.07344 0.18449 C 0.07882 0.17824 0.0875 0.1706 0.09341 0.16458 C 0.10105 0.14653 0.10643 0.12754 0.11337 0.10903 C 0.11181 0.09537 0.11059 0.08773 0.10348 0.07778 C 0.09688 0.05301 0.09671 0.04629 0.09671 0.01574 L -3.88889E-6 1.85185E-6 " pathEditMode="relative" rAng="0" ptsTypes="fffffffffffffffffffffffffffffffffffffffffffffffffffffffffAA">
                                      <p:cBhvr>
                                        <p:cTn id="6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174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kbedi</dc:creator>
  <cp:lastModifiedBy>hayley</cp:lastModifiedBy>
  <cp:revision>14</cp:revision>
  <dcterms:created xsi:type="dcterms:W3CDTF">2013-02-14T14:29:51Z</dcterms:created>
  <dcterms:modified xsi:type="dcterms:W3CDTF">2013-02-22T16:21:30Z</dcterms:modified>
</cp:coreProperties>
</file>