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82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144-2BC1-4EB2-97CE-B5735E61C2D5}" type="datetimeFigureOut">
              <a:rPr lang="en-US" smtClean="0"/>
              <a:pPr/>
              <a:t>2/22/2013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C1F6-CB17-48CE-BC30-C8BD7AFA14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144-2BC1-4EB2-97CE-B5735E61C2D5}" type="datetimeFigureOut">
              <a:rPr lang="en-US" smtClean="0"/>
              <a:pPr/>
              <a:t>2/22/2013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C1F6-CB17-48CE-BC30-C8BD7AFA14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144-2BC1-4EB2-97CE-B5735E61C2D5}" type="datetimeFigureOut">
              <a:rPr lang="en-US" smtClean="0"/>
              <a:pPr/>
              <a:t>2/22/2013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C1F6-CB17-48CE-BC30-C8BD7AFA14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144-2BC1-4EB2-97CE-B5735E61C2D5}" type="datetimeFigureOut">
              <a:rPr lang="en-US" smtClean="0"/>
              <a:pPr/>
              <a:t>2/22/2013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C1F6-CB17-48CE-BC30-C8BD7AFA14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144-2BC1-4EB2-97CE-B5735E61C2D5}" type="datetimeFigureOut">
              <a:rPr lang="en-US" smtClean="0"/>
              <a:pPr/>
              <a:t>2/22/2013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C1F6-CB17-48CE-BC30-C8BD7AFA14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144-2BC1-4EB2-97CE-B5735E61C2D5}" type="datetimeFigureOut">
              <a:rPr lang="en-US" smtClean="0"/>
              <a:pPr/>
              <a:t>2/22/2013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C1F6-CB17-48CE-BC30-C8BD7AFA14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144-2BC1-4EB2-97CE-B5735E61C2D5}" type="datetimeFigureOut">
              <a:rPr lang="en-US" smtClean="0"/>
              <a:pPr/>
              <a:t>2/22/2013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C1F6-CB17-48CE-BC30-C8BD7AFA14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144-2BC1-4EB2-97CE-B5735E61C2D5}" type="datetimeFigureOut">
              <a:rPr lang="en-US" smtClean="0"/>
              <a:pPr/>
              <a:t>2/22/2013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C1F6-CB17-48CE-BC30-C8BD7AFA14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144-2BC1-4EB2-97CE-B5735E61C2D5}" type="datetimeFigureOut">
              <a:rPr lang="en-US" smtClean="0"/>
              <a:pPr/>
              <a:t>2/22/2013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C1F6-CB17-48CE-BC30-C8BD7AFA14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144-2BC1-4EB2-97CE-B5735E61C2D5}" type="datetimeFigureOut">
              <a:rPr lang="en-US" smtClean="0"/>
              <a:pPr/>
              <a:t>2/22/2013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C1F6-CB17-48CE-BC30-C8BD7AFA14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144-2BC1-4EB2-97CE-B5735E61C2D5}" type="datetimeFigureOut">
              <a:rPr lang="en-US" smtClean="0"/>
              <a:pPr/>
              <a:t>2/22/2013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C1F6-CB17-48CE-BC30-C8BD7AFA14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9144-2BC1-4EB2-97CE-B5735E61C2D5}" type="datetimeFigureOut">
              <a:rPr lang="en-US" smtClean="0"/>
              <a:pPr/>
              <a:t>2/22/2013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DC1F6-CB17-48CE-BC30-C8BD7AFA14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00042"/>
            <a:ext cx="3929090" cy="36933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The song of the animal world</a:t>
            </a:r>
          </a:p>
          <a:p>
            <a:endParaRPr lang="en-GB" dirty="0" smtClean="0"/>
          </a:p>
          <a:p>
            <a:r>
              <a:rPr lang="en-GB" dirty="0" smtClean="0"/>
              <a:t>The  reckless lion goes roar!</a:t>
            </a:r>
          </a:p>
          <a:p>
            <a:r>
              <a:rPr lang="en-GB" dirty="0" smtClean="0"/>
              <a:t>The deadly snake goes hiss!</a:t>
            </a:r>
          </a:p>
          <a:p>
            <a:r>
              <a:rPr lang="en-GB" dirty="0" smtClean="0"/>
              <a:t>The infuriated gorilla goes thump!</a:t>
            </a:r>
          </a:p>
          <a:p>
            <a:endParaRPr lang="en-GB" dirty="0"/>
          </a:p>
          <a:p>
            <a:r>
              <a:rPr lang="en-GB" dirty="0" smtClean="0"/>
              <a:t>I leap to the left ,</a:t>
            </a:r>
          </a:p>
          <a:p>
            <a:r>
              <a:rPr lang="en-GB" dirty="0" smtClean="0"/>
              <a:t>I roll to the right,</a:t>
            </a:r>
          </a:p>
          <a:p>
            <a:r>
              <a:rPr lang="en-GB" dirty="0" smtClean="0"/>
              <a:t>I am the lion </a:t>
            </a:r>
          </a:p>
          <a:p>
            <a:r>
              <a:rPr lang="en-GB" dirty="0" smtClean="0"/>
              <a:t>that is like water shining on a hot day.</a:t>
            </a:r>
          </a:p>
          <a:p>
            <a:r>
              <a:rPr lang="en-GB" dirty="0" smtClean="0"/>
              <a:t> I am the lion that hunts </a:t>
            </a:r>
            <a:r>
              <a:rPr lang="en-GB" dirty="0" smtClean="0"/>
              <a:t>through </a:t>
            </a:r>
            <a:r>
              <a:rPr lang="en-GB" dirty="0" smtClean="0"/>
              <a:t>the </a:t>
            </a:r>
            <a:r>
              <a:rPr lang="en-GB" dirty="0" smtClean="0"/>
              <a:t>day,</a:t>
            </a:r>
          </a:p>
          <a:p>
            <a:r>
              <a:rPr lang="en-GB" dirty="0" smtClean="0"/>
              <a:t> </a:t>
            </a:r>
            <a:r>
              <a:rPr lang="en-GB" dirty="0" smtClean="0"/>
              <a:t>that roars, that glares,  that pounces.</a:t>
            </a:r>
            <a:endParaRPr lang="en-GB" dirty="0"/>
          </a:p>
        </p:txBody>
      </p:sp>
      <p:sp>
        <p:nvSpPr>
          <p:cNvPr id="1028" name="AutoShape 4" descr="data:image/jpeg;base64,/9j/4AAQSkZJRgABAQAAAQABAAD/2wCEAAkGBhIQERUQDxAQFBAWEBQUEBQUFRIQFBIWFRQVFBQQFBUXHCYeFxklGRQUHy8gJCcpLCwsFR4xNTAqNSYsLCkBCQoKDgwOGg8PGCwcHyQsKS8tLCksKSwsKSwpLCwsKiksKSwsKiwpLCksKSwsKiopLCksLCkqKSkpLCwsKSwsLP/AABEIAMIBAwMBIgACEQEDEQH/xAAcAAEAAgMBAQEAAAAAAAAAAAAABQYBBAcDAgj/xAA/EAACAQIEAwUGAggEBwAAAAAAAQIDEQQFEiEGMUETIlFhcQcygZGhsULwFCNSYoLB0eEzQ3KSFRYXJFOi8f/EABoBAQACAwEAAAAAAAAAAAAAAAACAwEEBQb/xAAqEQEAAgICAQQCAAYDAAAAAAAAAQIDEQQSMSEiQVETMhQzQmFx4QWBwf/aAAwDAQACEQMRAD8A4lYWMhIiwxYWJHCZLOfvNR2vv1N6lw9Fxcm34c7WKrZ6R8o9oQFhYs//ACrGys5b9bmK/B7TspS+jMRnqdoVmwsTNbherHk18bxZH1cuqR5wdvFb/YsjJWfEpba1hYy0CQxYWMgDFhYyAMWFjIAxYWMgDFhYyAMWFjIAxYWMgDFhYyAMWFjIAxYWMgDFhYyAMWBkAEibwGA0q7W7/NjUyXCdpNv9lXS8W9i4YfApLfw6mhy88U9qrJM+IRsKL8HdLfz9DeTio+TXKzumbl4K12jMKtNt96PzRzJzTPwr1MPGhHa0vWJKYeN0r6tud9tvgavZRkrtp9TYpTfO9n8015llORHyPSvhlZuTja22936Ih54ZNNW9CfpUIzTas3+9s/4TVqYSVRSk5TgltFK3e8b+CL4vW3iWeyryy+MnJNRvbba5EyyaLlbdeSVi0OjeWmlTvJK8rtrZc9zQxVG71NxTv7sVqt5E63tXxKXZV6+BlF28+tjzr4WUHZljxeFc1qjGXdtqbSjZ+jPGvBTSa3n1S3e3XY2a559NneVflRkuaYdKX7L35bMnHRVSPeXeW2/N+niz0oYVTWhppx93pclOfXmEourzi1zTXrsHG3Mt2Fwal+rlfUn3el/IkcJhIvuT38L738iH8XG9aS7Of2FjodXJafKVODXnFbEdX4XpylpjB3fu6W/hszP8VX5Z3CmgmMVw5KN3B3s+T2ZE1Kbi3GSaa5pmxTJW/wCssvkAEwAAAAAAAAAAAAAAABaOFMJ3HN9Xt8PyzbzbN+yVlzGRrThovxTf1ZXM3qNz3OTWn5s9u3iFXy18Tjp1HeUn6XNcA6sREekLXpTxM4+7OS9G0b9DiTEQ5VG1+8kyMBG2Otv2iJNLTheOpx9+mn6O30ZJ4XjOjLaTlH1T+6KGDWtwsU+I1/hCaQ6Xh83pyTVOpDvc2mrv1PiVGGpSlu1vG2135nNz1p4qcfdnNejZVPCne62Y/GvOJw3aO7bV3u1/QxWwcb9xadrXWzfmynwzuuv82T9bP7ntDiSuvxRfrFEf4XLEa7Qx0WmWUwSjb/EW7mvHyNuhlcezUnvV1atXVW5IqMeK6y6Qfwf9TZpcaVI/5cPm0V34/I+GOkr3lvDsKtOVSrJuq57ctl5rqybyvJaNRNV5JuLtHStLSXV+ZzbC8fSjzpfKX9iTwXtGhFtunNN+DTNe+Lk18VRmtlzr4Gi7q96e6Ul71/3ivVcNKLurqz5r6M+cLxthGrSlKLuucX/ImMPm+Fq7QrU29trpPz5mhlyZ6/tSUfdCrY6htvzXJlTz6CvF9bO/w8fMu3EU1GTS5ffxXyuc+zPEa6j8F3U/G3U6/wDx+7e5fX1aoAOumAAAAAAAAAAAAAAAAuGUy/7WPo/uyv5tHvExw9VvQceqk/ruaWcUr72Obi9ua0f3VfKEAYOktAAAAAAAAAAAAAAzcwAM3NjB0pVJxhF7t29PF/BGsWDIMMqcXXlze0PJJ3lLyvpa9LlWW/SsyxLcz3HqMbJ8to+d01/cqZs4/FupK/gkv7msRwYvx10RAAC9kAAAAAAAAAAAAAAABNcM10pSg+quvgb2ZUG0yvYHEdnUjPwe/p1LZiIKSuns0c7kR0yxb7V2j1U6pGzsfJv5jhrO6NA36W7RtOJ3AACTIAAAAAAAAAelGnqdgPiwsdEwvswnChGviW1rozqQppqnO/ZyqU495PVJpXcFZ2a3vsRr4WpuKaja+mz1S6235+Dv4ehROesMdoVvKMvVWfev2cVefnzaj8bM2M6xt+5GyilF7bb6bWSLdX4Rr4bDKqo/q27pq+6f4peuyXwKTVpqpN7STlK3RpNv7cynFmrnvNoncQamJ9WgDdhljlbTKO8lFuW0Yt8ndX2fiMTlFSmm5rZOza3t+eRt9o3rbLSABIAAAAAAAAAAAAAAAACzZHiVUp6W+9Hb4dCsm3leN7KopP3XtL08SnPj701Hli0bhPYvDIruKw7i/It84pq6IvHYVST2NLj5us6lVE69VdB91aTi7M+DprgAAAAAAAAsXAmXLEY7D0pK8Z4impJ8nHUnJPysmV0sXA2Z/o2MoVuahXhJrldarS/9WyF/DL9AcR5LTxOuVRxnJLTDxg2rxS/Ytzujm+Z8P4mg1K9KVJR0vQo0rdLqLd2909uXojqecYrsUrRUlqaqJK20dtXq19jz/RqdWKltKEkmr8nG/Jr4WfmeZ5NsvFvM191Z9ZhHNhti63j9bOdYfimEHglTnKeIq3hmMZ6+zcXJKNPTJ6YuCUl3UlbZ33K1xBksadWXZJunJXi+V9W8k/RtrzsjqOZ8Fw1KpSp0ozjvGo1qnOyaUZWs72teXl1e6rWLyCU8NOXad6hBSnFRdlrbfefNrSovUk+uy3Zfx+Tjyz7I6z9M5Z9/pO3LMdhJ0XOyWlpar3aW/X5rmaH/ABGelwv3WrPrttb7E9ncakIVId5xbpylbeO2u7v47r4NlZUd7edvA7mL3V3LOvRgH1Gnd2RiS3LjU62wAAwAAAAAAAAAAAAAAAAsuQ5gpx7OXvRW3mjfqQRUMLiXTkpro/muqLhhcRGpFSj1/Njl8nF0t2jxKq0aROY5drV1zIGUbOzLpVp7ENmeWbXXMs4+f+mSttIMCUbbMHQWgAAAAAbOBlaRrHrh3uYt4Zfo+WZLFYCnieblhoOT8Jp6Ki/3xl814nKsPxzicLUqdhU7knfRJKcHba9nydlzVmXzhGtqyCe6tTlX1f74TS+Uzj2NTUlb0OdNItknf06Xf8nFjHP3/wCf7XX/AKyYzTpccO3+1on87a7G1H2owq0lGvQl2iTu4aXCT6S0yez8t0m7rpbmcKTbt8i4YPhGX6PGq4uzTafxI5ONhj4aFeNWZ8IzOcwoVoqVCdSFZTk2pLZq0bLVFu7unzXREXhsq1uWqUu052jFSXi7ttb3/wDp9wwDWI7Pwnv8C7cN8O63J+N/kty/t+OuqtrHgiZ1Ko1so7KF990rt/nYr8nudR9oeU/o1BJ7PRHxVrtK31Zy6RZxrTaJmftPnRWvWtfGmAAbLnAAAAAAAAAAAAAAAABJZJmfZS0y9x/R+JGgjekXjrLExtfVNNbGtVoX5kXkOb8qU/4X/IsElqRxMlLYralVMaVvNMs1d6C3X1INqxeuxsVvN8vabnFbdTe43I37ZSrOkSYMg31gAAB9UnufJlMDtPs8br5PisLDebxVOyXO1SMFv5fq5FW4m4b/AEevGM9oSjdP06/MlPYjnapYx0JPu4inoXlUg9dP7SXrJFw9r2T3pQrRirJpenRr05fI5uXdbRZvce246f8AbmPDeRrEVJbO8GnFeKv1O1TytRwKhoXdop87P3d1yOV8PzlhsVTdvecHJWumna/qmjpXH0nUhShSdqcGqlRq9krxUW7c7XbK8++q7FHa+tOPYyg1j9MLKU6kUruyvJKyv6tL4nUOFMIpUZVUlt3bdV3e82ufN/Q5xxLS7fNKnYRvHUnG3RaVv87nX+CqGjB1ZVLuU3JvzfL4b8zMxPTX9lk21aZiPlR/a/NPBYWX4mtLf+hzX8jjMi8e0LOJzaoOTcITnoXgn0S9XIo7Nzix7NtHlel5j6AAbLVAAAAAAAAAAAAAAAAAAAi7brn0LXkec9otEvfX1XiVQ+6NZwkpRdmuRTmwxlrqUZja/SpN7mviKCatYzlGPVaCd9+TXgzdlRscSYmkqlFzPLnSl+6/zY0i6Znge0i00U/EUHCTi+h1+Nm/JXU+Vlbb9HmADaTAABJ5NjZUqkZwk4zjJSg1s1KLTTXxSP086tPNctVWKVqtLU1z0TW04fCSfyPylRnZnX/Y/wC0KOHf6FiJJUakr0ptpKlN84yb/DKy9JeTbWtmxxaJhOlusxMPXh7D0qlTsqrSlCVlfZtL8MX0lfl6lqxFBzwteLnGM4pyae14yl3dPlt89iM49yBUa6xeHtGopKUukZPndp8pem3kbmCzuhisPFatOI01HNRhdQUledNXvaHN3vyT5Nmj23XU+YdWnpMWjxKlZKo0qsK17yknBp83baP8L6+h13LcN2eAkvCNSV38WzkVDBVMXjlHDU5SpwSinBXiko2dnytv1OiZ5nyy/L5Uqs71eykmrp6XK9ot9XuZvPt/zGld4mbar97/ANvz7xLiNdaTf56v6tkObGNra5OXi2zXOnjr1rEOfkt2tMgAJqwAAAAAAAAAAAAAAAAAAAABu5TmDo1E7917S9PEv+Hamk077HMy2cI5omuyk917vmjnc7DuPyR8eVd4+U/WolZz/KbrWua+pdZU00aGLwmrZ8jQxZJpPaFVbOaAkM5wHZVHb3XyI871LRaItDYidgAJMiPalWcTxM3MTG2Vwyv2h16VNUaqp16Ke0KyctPlGompJctr225EplPtEw9CFRPBuVSpFpyVV2jq52i48/z5vndzNyqcNZTi861t0PLfatLC05Qw1JRcndyvG/Xb3eVn4la4h4tr42V6skl0itl6u3N+ZAXDYjDWJ2z+W2tEmYALlQAAAAAAAAAAAAAAAAAAAAAAGdD8GBg9sHiXTnGa6P6dUeWh+DMWMTETGpYdVynFxqwUl1RsYijcqHBma2/VS6bx9PAvlk0edyUnFeatS8dZVDiDKlKm/HoUSStszreMwd1uc84kwHZ1LpbP7nQ4WX16Sux22hwAdNcAAALgAAAAAAAAAAAAAAAAAAAAAAGYQb2Sb9NyQw2QVp/hsvP+hb8PgacNoxSPZ1LM59uXP9MKpv8ASvYbhH/ySfw2JKhw1Rjzjf1JCdQ+3VujWtmvbzZCbTLypZPSW6hH5I2IZfB8oo+I4ja1zNLEpPmVTLHq9f8AhkHtpR51OHab5xj8j3w+IWrmb9GonLmZifpHcoSnwyqT1wjZk7lda6s+aNlV97W2NB1NNa691lWSJt7pJncaSs8OmVfizJ9UGkt+nqXPDzja58YyKn0RGlprO4X8TjZM1vTw4diMrq01edOSXiap07P4LS07WsUCOA1z0xOxg5P5ImbemnTzcOcfiUeZJHH5LOktXOP2I02q3i8bq0rVmvlkAEkQAAAAAAAAAAAAAAAAAAAAB0OfM+JAHCnw13yzzbMAgy8ZSfiz51PxZgEyPLZw834slMLJ35sAxHklLw5GtiegAn9ZVz5hL4TkjbqrZgFMeHpeD/KhTOJOTKtkn+I/QA2sP8qzY5Kfxi7r9GULELvS/wBTANng/Lkch8AA6LUAAAAAAAAAAAAAAAAAAAAAH//Z"/>
          <p:cNvSpPr>
            <a:spLocks noChangeAspect="1" noChangeArrowheads="1"/>
          </p:cNvSpPr>
          <p:nvPr/>
        </p:nvSpPr>
        <p:spPr bwMode="auto">
          <a:xfrm>
            <a:off x="0" y="-901700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00024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3 0  0.06 0.036  0.06 0.08  C 0.06 0.132  0.03 0.15067  0.012 0.15867  L -0.012 0.16667  C -0.03 0.17467  -0.06 0.19467  -0.06 0.25333  C -0.06 0.29067  -0.033 0.33333  0 0.33333  C 0.033 0.33333  0.06 0.29067  0.06 0.25333  C 0.06 0.19467  0.03 0.17467  0.012 0.16667  L -0.012 0.15867  C -0.03 0.15067  -0.06 0.132  -0.06 0.08  C -0.06 0.036  -0.033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  l 0 0.048  l 0.036 0  l 0 0.048  l 0.036 0  l 0 0.048  l 0.036 0  l 0 0.048  l 0.036 0  l 0 0.048  l 0.036 0  l 0 0.048  l 0.036 0  l 0 0.048  E" pathEditMode="relative" ptsTypes="">
                                      <p:cBhvr>
                                        <p:cTn id="1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7 0  C 0.025 0  0.034 -0.01867  0.042 -0.02133  C 0.048 -0.02133  0.059 -0.004  0.064 -0.004  C 0.071 -0.004  0.078 -0.00933  0.091 -0.00933  L 0.1 -0.216  L 0.11 0.03333  L 0.122 0  L 0.132 -0.00933  L 0.156 -0.00133  C 0.167 -0.00533  0.176 -0.02267  0.187 -0.02933  C 0.191 -0.03067  0.2 -0.032  0.206 -0.02933  C 0.212 -0.02667  0.217 -0.008  0.219 -0.00667  C 0.222 -0.00133  0.229 -0.00667  0.233 -0.004  L 0.239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1 0.03333  0.06 0.06267  0.137 0.064  C 0.198 0.06667  0.248 0.05067  0.249 0.03067  C 0.249 0.01067  0.2 -0.008  0.138 -0.00933  C 0.107 -0.00933  0.079 -0.00667  0.059 0  C 0.03 0.00933  0.013 0.024  0.013 0.04133  C 0.013 0.05067  0.018 0.06  0.027 0.068  C 0.048 0.08533  0.089 0.09733  0.136 0.09867  C 0.191 0.10133  0.236 0.08667  0.236 0.06933  C 0.237 0.05067  0.192 0.03467  0.137 0.032  C 0.109 0.032  0.084 0.03467  0.065 0.04  C 0.04 0.04933  0.024 0.064  0.024 0.07867  C 0.024 0.08667  0.029 0.09467  0.037 0.10267  C 0.056 0.11733  0.092 0.12933  0.135 0.13067  C 0.185 0.132  0.225 0.11867  0.225 0.10267  C 0.226 0.08667  0.186 0.072  0.136 0.07067  C 0.111 0.06933  0.088 0.072  0.071 0.07733  C 0.048 0.08533  0.035 0.09733  0.035 0.112  C 0.035 0.11867  0.039 0.12667  0.046 0.13333  C 0.063 0.14667  0.096 0.15733  0.134 0.15867  C 0.179 0.15867  0.215 0.148  0.215 0.13333  C 0.215 0.11867  0.18 0.10533  0.135 0.104  C 0.113 0.104  0.092 0.10667  0.077 0.11067  C 0.056 0.11733  0.044 0.12933  0.043 0.14133  C 0.043 0.148  0.048 0.15467  0.054 0.16  C 0.069 0.17333  0.099 0.18267  0.133 0.18267  C 0.173 0.184  0.206 0.17467  0.206 0.16133  C 0.207 0.148  0.174 0.136  0.134 0.13467  C 0.114 0.13467  0.095 0.136  0.082 0.14133  C 0.063 0.14667  0.052 0.15733  0.052 0.168  C 0.052 0.17467  0.055 0.18  0.061 0.18533  C 0.075 0.19733  0.101 0.20533  0.132 0.20667  C 0.169 0.20667  0.198 0.19867  0.198 0.18667  C 0.199 0.17467  0.17 0.164  0.133 0.16267  C 0.115 0.16267  0.099 0.164  0.087 0.168  C 0.07 0.17333  0.06 0.18267  0.06 0.19333  C 0.06 0.19867  0.063 0.20267  0.068 0.208  C 0.08 0.21867  0.104 0.22533  0.132 0.22667  C 0.165 0.228  0.191 0.22  0.191 0.208  C 0.191 0.19867  0.166 0.188  0.133 0.188  C 0.116 0.18667  0.101 0.18933  0.09 0.192  C 0.075 0.19733  0.066 0.20533  0.066 0.21467  C 0.066 0.22  0.069 0.224  0.074 0.228  C 0.085 0.23733  0.107 0.244  0.131 0.24533  C 0.161 0.24667  0.185 0.23867  0.185 0.22933  C 0.185 0.21867  0.161 0.21067  0.132 0.20933  C 0.118 0.20933  0.104 0.21067  0.094 0.21467  C 0.08 0.21867  0.072 0.22533  0.072 0.23467  C 0.072 0.23867  0.075 0.24267  0.079 0.24667  C 0.089 0.25467  0.108 0.26133  0.131 0.26133  C 0.157 0.26267  0.179 0.256  0.179 0.24667  C 0.179 0.23867  0.158 0.23067  0.131 0.23067  C 0.119 0.22933  0.106 0.23067  0.097 0.23333  C 0.085 0.23867  0.078 0.24533  0.078 0.252  C 0.078 0.256  0.08 0.26  0.084 0.26267  C 0.093 0.27067  0.11 0.276  0.131 0.27733  C 0.155 0.27733  0.174 0.27067  0.174 0.264  C 0.174 0.256  0.155 0.248  0.131 0.248  C 0.119 0.248  0.108 0.24933  0.101 0.252  C 0.089 0.25467  0.083 0.26133  0.083 0.268  C 0.083 0.27067  0.085 0.27467  0.088 0.27733  C 0.096 0.28533  0.112 0.28933  0.13 0.29067  C 0.152 0.29067  0.169 0.28533  0.169 0.27867  C 0.169 0.27067  0.152 0.26533  0.131 0.264  C 0.12 0.264  0.11 0.26533  0.103 0.268  C 0.093 0.27067  0.087 0.276  0.087 0.28267  C 0.087 0.28533  0.089 0.288  0.092 0.29067  E" pathEditMode="relative" ptsTypes="">
                                      <p:cBhvr>
                                        <p:cTn id="2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3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6 0.008  0.011 0.01467  0.015 0.02267  C 0.02 0.01467  0.024 0.008  0.03 0  C 0.065 -0.04667  0.107 -0.06667  0.124 -0.04533  C 0.14 -0.02267  0.125 0.03333  0.09 0.08  C 0.084 0.08667  0.079 0.09333  0.073 0.1  C 0.079 0.10533  0.084 0.112  0.09 0.12  C 0.125 0.16667  0.14 0.22267  0.124 0.244  C 0.107 0.26667  0.065 0.24667  0.03 0.2  C 0.024 0.192  0.02 0.18533  0.015 0.17733  C 0.011 0.18533  0.006 0.192  0 0.2  C -0.035 0.24667  -0.077 0.26667  -0.094 0.244  C -0.11 0.22267  -0.095 0.16667  -0.06 0.12  C -0.054 0.112  -0.049 0.10533  -0.043 0.1  C -0.049 0.09333  -0.054 0.08667  -0.06 0.08  C -0.095 0.03333  -0.11 -0.02267  -0.094 -0.04533  C -0.077 -0.06667  -0.035 -0.04667  0 0  Z" pathEditMode="relative" ptsTypes="">
                                      <p:cBhvr>
                                        <p:cTn id="3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6 0.008  0.011 0.01467  0.015 0.02267  C 0.02 0.01467  0.024 0.008  0.03 0  C 0.065 -0.04667  0.107 -0.06667  0.124 -0.04533  C 0.14 -0.02267  0.125 0.03333  0.09 0.08  C 0.084 0.08667  0.079 0.09333  0.073 0.1  C 0.079 0.10533  0.084 0.112  0.09 0.12  C 0.125 0.16667  0.14 0.22267  0.124 0.244  C 0.107 0.26667  0.065 0.24667  0.03 0.2  C 0.024 0.192  0.02 0.18533  0.015 0.17733  C 0.011 0.18533  0.006 0.192  0 0.2  C -0.035 0.24667  -0.077 0.26667  -0.094 0.244  C -0.11 0.22267  -0.095 0.16667  -0.06 0.12  C -0.054 0.112  -0.049 0.10533  -0.043 0.1  C -0.049 0.09333  -0.054 0.08667  -0.06 0.08  C -0.095 0.03333  -0.11 -0.02267  -0.094 -0.04533  C -0.077 -0.06667  -0.035 -0.04667  0 0  Z" pathEditMode="relative" ptsTypes="">
                                      <p:cBhvr>
                                        <p:cTn id="3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7  0.018 -0.02133  0.023 -0.02133  c 0.031 0  0.063 0.16667  0.063 0.33333  c 0 -0.084  0.016 -0.16667  0.031 -0.16667  c 0.016 0  0.031 0.084  0.031 0.16667  c 0 -0.04133  0.008 -0.084  0.016 -0.084  c 0.008 0  0.016 0.04133  0.016 0.084  c 0 -0.02133  0.004 -0.04133  0.008 -0.04133  c 0.004 0  0.008 0.02133  0.008 0.04133  c 0 -0.01067  0.002 -0.02133  0.004 -0.02133  c 0.001 0  0.004 0.01067  0.004 0.02133  c 0 -0.00533  0.001 -0.01067  0.002 -0.01067  c 0 0.00133  0.002 0.00533  0.002 0.01067  c 0 -0.00267  0 -0.00533  0.001 -0.00533  c 0 0.00133  0.001 0.00267  0.001 0.00533  c 0 -0.00133  0 -0.00267  0 -0.004  c 0.001 0  0.001 0.00133  0.001 0.00267  c 0.001 0  0.001 -0.00133  0.001 -0.00267  c 0.001 0  0.001 0.00133  0.001 0.00267  E" pathEditMode="relative" ptsTypes="">
                                      <p:cBhvr>
                                        <p:cTn id="4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angie</dc:creator>
  <cp:lastModifiedBy>hayley</cp:lastModifiedBy>
  <cp:revision>12</cp:revision>
  <dcterms:created xsi:type="dcterms:W3CDTF">2013-02-14T14:27:03Z</dcterms:created>
  <dcterms:modified xsi:type="dcterms:W3CDTF">2013-02-22T16:27:35Z</dcterms:modified>
</cp:coreProperties>
</file>