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83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435A-FB86-4C67-91E2-756AF8F4BC88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B0E0A-9F33-4E3B-8CE7-6A4B1E175B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435A-FB86-4C67-91E2-756AF8F4BC88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B0E0A-9F33-4E3B-8CE7-6A4B1E175B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435A-FB86-4C67-91E2-756AF8F4BC88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B0E0A-9F33-4E3B-8CE7-6A4B1E175B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435A-FB86-4C67-91E2-756AF8F4BC88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B0E0A-9F33-4E3B-8CE7-6A4B1E175B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435A-FB86-4C67-91E2-756AF8F4BC88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B0E0A-9F33-4E3B-8CE7-6A4B1E175B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435A-FB86-4C67-91E2-756AF8F4BC88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B0E0A-9F33-4E3B-8CE7-6A4B1E175B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435A-FB86-4C67-91E2-756AF8F4BC88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B0E0A-9F33-4E3B-8CE7-6A4B1E175B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435A-FB86-4C67-91E2-756AF8F4BC88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B0E0A-9F33-4E3B-8CE7-6A4B1E175B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435A-FB86-4C67-91E2-756AF8F4BC88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B0E0A-9F33-4E3B-8CE7-6A4B1E175B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435A-FB86-4C67-91E2-756AF8F4BC88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B0E0A-9F33-4E3B-8CE7-6A4B1E175B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435A-FB86-4C67-91E2-756AF8F4BC88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B0E0A-9F33-4E3B-8CE7-6A4B1E175B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1435A-FB86-4C67-91E2-756AF8F4BC88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B0E0A-9F33-4E3B-8CE7-6A4B1E175B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57224" y="857233"/>
            <a:ext cx="478634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lion goes roar! </a:t>
            </a:r>
          </a:p>
          <a:p>
            <a:r>
              <a:rPr lang="en-GB" dirty="0" smtClean="0"/>
              <a:t>The fish goes hip!</a:t>
            </a:r>
          </a:p>
          <a:p>
            <a:r>
              <a:rPr lang="en-GB" dirty="0" smtClean="0"/>
              <a:t>The snake goes hissssssss!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 pounce to the left ,</a:t>
            </a:r>
          </a:p>
          <a:p>
            <a:r>
              <a:rPr lang="en-GB" dirty="0" smtClean="0"/>
              <a:t>I leap to the right,</a:t>
            </a:r>
          </a:p>
          <a:p>
            <a:r>
              <a:rPr lang="en-GB" dirty="0" smtClean="0"/>
              <a:t>I am the lion that’s shiny as the boiling  sun, </a:t>
            </a:r>
          </a:p>
          <a:p>
            <a:r>
              <a:rPr lang="en-GB" dirty="0" smtClean="0"/>
              <a:t>That hunts through daylight ,</a:t>
            </a:r>
          </a:p>
          <a:p>
            <a:r>
              <a:rPr lang="en-GB" dirty="0" smtClean="0"/>
              <a:t>With the sun gleaming on my shaggy hair.</a:t>
            </a:r>
          </a:p>
          <a:p>
            <a:r>
              <a:rPr lang="en-GB" dirty="0" smtClean="0"/>
              <a:t>I am the lion that hunts you !</a:t>
            </a:r>
          </a:p>
          <a:p>
            <a:endParaRPr lang="en-GB" dirty="0" smtClean="0"/>
          </a:p>
          <a:p>
            <a:r>
              <a:rPr lang="en-GB" dirty="0" smtClean="0"/>
              <a:t>I blow bubbles in the sea then I flip like a pancake,</a:t>
            </a:r>
          </a:p>
          <a:p>
            <a:r>
              <a:rPr lang="en-GB" dirty="0" smtClean="0"/>
              <a:t>I start to the left I swim to the right,</a:t>
            </a:r>
          </a:p>
          <a:p>
            <a:r>
              <a:rPr lang="en-GB" dirty="0" smtClean="0"/>
              <a:t>I am the stripy fish,</a:t>
            </a:r>
          </a:p>
          <a:p>
            <a:r>
              <a:rPr lang="en-GB" dirty="0" smtClean="0"/>
              <a:t>That swims deep under the light blue ocean 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57818" y="1214422"/>
            <a:ext cx="32861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 </a:t>
            </a:r>
            <a:r>
              <a:rPr lang="en-GB" dirty="0" err="1" smtClean="0"/>
              <a:t>hisssssss</a:t>
            </a:r>
            <a:r>
              <a:rPr lang="en-GB" dirty="0" smtClean="0"/>
              <a:t>,</a:t>
            </a:r>
          </a:p>
          <a:p>
            <a:r>
              <a:rPr lang="en-GB" dirty="0" smtClean="0"/>
              <a:t>I slither </a:t>
            </a:r>
            <a:r>
              <a:rPr lang="en-US" dirty="0" smtClean="0"/>
              <a:t>,</a:t>
            </a:r>
          </a:p>
          <a:p>
            <a:r>
              <a:rPr lang="en-GB" dirty="0" smtClean="0"/>
              <a:t>I don’t have legs,</a:t>
            </a:r>
          </a:p>
          <a:p>
            <a:r>
              <a:rPr lang="en-GB" dirty="0" smtClean="0"/>
              <a:t>I shed my skin,</a:t>
            </a:r>
          </a:p>
          <a:p>
            <a:r>
              <a:rPr lang="en-GB" dirty="0" smtClean="0"/>
              <a:t>I live in the wild ,</a:t>
            </a:r>
          </a:p>
          <a:p>
            <a:r>
              <a:rPr lang="en-GB" dirty="0" smtClean="0"/>
              <a:t>I am the snake ,</a:t>
            </a:r>
          </a:p>
          <a:p>
            <a:r>
              <a:rPr lang="en-GB" dirty="0" smtClean="0"/>
              <a:t>That is an </a:t>
            </a:r>
            <a:r>
              <a:rPr lang="en-GB" dirty="0" smtClean="0"/>
              <a:t>athletic </a:t>
            </a:r>
            <a:r>
              <a:rPr lang="en-GB" dirty="0" smtClean="0"/>
              <a:t>snake . </a:t>
            </a:r>
          </a:p>
        </p:txBody>
      </p:sp>
      <p:sp>
        <p:nvSpPr>
          <p:cNvPr id="1026" name="AutoShape 2" descr="data:image/jpeg;base64,/9j/4AAQSkZJRgABAQAAAQABAAD/2wCEAAkGBhQSERUUExQWFRUWGBoaGBgXGRwcGBodHBoaHRsgGh8cHCYfGx4jHRwYHy8gJCcpLCwsGB4xNTAqNSYrLCkBCQoKDgwOGg8PGiokHyQ1LC8sLSwsLCwtKiwsLCwsLy8sLywtLSwsLCosLC00LCwsLCwsLCwsLCwsLCwsLCwsLP/AABEIAMIBAwMBIgACEQEDEQH/xAAcAAACAgMBAQAAAAAAAAAAAAAEBQMGAAIHAQj/xABAEAACAQIEBAQDBgUDAgYDAAABAhEAAwQSITEFQVFhBhMicTKBkRRCobHB8AcjUtHhYnLxFTMWJIKSstI0Q2P/xAAbAQACAwEBAQAAAAAAAAAAAAACAwEEBQAGB//EADURAAEEAQIDBwIGAQQDAAAAAAEAAgMRIQQxEkFRBSJhcYGR8BOhIzKxwdHh8RQzQlJygpL/2gAMAwEAAhEDEQA/AK9juGraACtZbTUwWI7SRr8qUpYk7M3QCAKtVnhFu4iG2ty4zb5igTTfY6ct6mu8IvJoEtpH+pT+RrAEtHOVrEY3CquL4HcX1G2QOm8UhxCqNzB6RVv4ot0TNwk9FOn9qrN4kGS0mrkEhduFVkbXMJeY61L9sEQQD8q3ujNvqfaKGuWY7fjVtIWPfXkY7b1DGb7w+dbrY1kR869fDsdco9xRhCV4uCc7AH51OpKiCNaDFzKeVbfaZ3/tUkWoRDXK0TEnaBXltwamHTSKHZGMre3JFT2rUjeoCOxFai13/GuFlRVKa+gAiZ7UOSTE8thUy2tvxqUgczTmgoShFw+vKpVGYk7IvOP3rUbpO2gjnUOP4gWhVAUDkOZ6mmNoGyiqhaNty7DQDT8hQeIxTZQATvt+tGYCy12ApClVMsxgAD+9C3bVuQcxJjX3k/D2iKgZ3UbJzwqwptXHuBgQsqAVAOwMknvookn5U2wN+cMM6jKhOVj33PsB+dKsHZQW89x9oyWyDLSJk9FGk9ZqfhvFXzqVCvk9WRoyEjmQdGg8tqb9JxoIeMBXHEcTOEwlsiPPurNuILLbOqsek6H/ANveuc4jhxfO413JnffUk+9G2+P3xiTiHi45OofUHp7RyimON48921k8tFzD1EfFMzp2jSKt6eJkQN7lLle55Cq74iAARyqFMObrenejL+EYgxGn1p0PD13CorXjbBuLIthwbqiJl1HwaRoddfeCsNSxlIzwVz8LBvb271pgPSzK/pkc/wA6d4qCsj5EaNEUp4rbzFWXUwAevz/CrLXVkIdjlbW8CBIY6wcuwE8prLdxkT0MysDqVMRPccqCuYa4N50E/rU2DxS5Srw0mdSR8vanOeDQc2lLTRsFWLg3i5bC3EvWTfzgZWO46wY2IO/WKA8Rpau3zcwxKW3VWKuIZTsdtxpMjrQF24rwWcKR/SNK1biPqhdiACzATA6dKrtbHGTwnB3Ht7ehTnTPe3hdlQtYQbkk9aymFqHAYWbrA8wpIMabisruKPr9knK6Hj+BJZcm27lTMCMrDpMaVX+IXD/UfbWatGNss7ESAR91iQaR47hmU6n5bj618/Y7OSvQlprIS+zkyS4YdDGb9aVX/LDay31FNL9kqJygg0qxYlgVgGr0V2q0gCX3sMp1BjsTUHlRtRF+1zI+mlbW7sgLlWPxq6CqhQJJ6gfOtXsmJLA/OjrvDVOoI/t8qEbh3RgaMEISgSAK8M0YuCI3K/WvfMQaZZPWaZYUKGxvTLzNI00oE2wdpFbo3cUDsogimvtGpkVokHlUZUxuPrUdu4Z/etcApKNtvGu9as5Y6bVqqE6CpsTjBbtwog8zzP8AamNzuhKhe0ADmJkxp0H+aEuYIggyACa2ey7gMNe4oUXCJG/6U27XIrZSoO+h78694fgizwSNQYkxMChhcOgHMVJbkwYM9elG3dcaKZYi4wuFGX/twp16ACpExCr6lPr1B6RTPingnElTiLFt7lhlViw1glZYdTB50jucOurobbggSRlOnvpV4xvG2yrFwteXMTmbv2OlMC50jnyFRcO8MYi6QVtn3OldS8KeBBhct7EENeGqoBIt9GP9T9By31I0XI/h3XcQSjhHhTyEXFYpMzFh5GGg5rjn4c45LMHLuecTBq/izGW1uQHN3E52bEXJ/ll2IJW3A1C7ZuZmNAJ6jjVyO9+8fMuZSEUBili3Gska5m+8dJ2B115h4y4JYUK9pmFx9fLZcsrr6t9JOyxqNdBEjC7jNk/wUBdlCrxhHQLAnQk7MOvYill28M5gRHL+1AYd4ImsuXCSBzGnvVsE0u5phexgPPlt++VKHUToakdSN5qBhXWdiEQUk14DrpUdOOD4dPLe4WHmAwqxJ2kmhABNKVYeHeK2sWktBBCjnv1P4msqsXrjMxJOprKXwReKZ9Ry7TwjB41Uy4pEMZcpkSCeR0idRsan8QYK7Z1u2FVYk3ACU3+8VkL84q9W+Hi44e6wJGqoPhHfufeqH/E7xLhvIvWftVwsRC27MZS3/wDRjuOwivKCL6jtqvpt7ZVoTOA6qq8RwpcT5gPZRp+dIrvCDOgzUq8LcUFvEobj5UBkggshjYMoM5TtVpPiKy1y75iZc6zaFv0ord5mV7VZdpJIDW/p8ypEzXjGFXhYhxmQabg6fma9xFm2dhl/famLqrCSQfbWov8Apx3X1DoQB+tE0lA4JK+FnRSteeWw+JQw/GmrYVZjIwPSRFR3cJG4Io7QpYQO/wA6jVTPL6UwewvKfxrRwe9Ta5DPbB+8R8gPyqN8CetFeU3SPf8AzURsyfik9pNSpWwwiACV+ebevbVkGYWI/e9epZy7gitje0yjYfvWiBUUtWIHPT9/Wg7yZm6AiNaKukaT/j/JqC9iAAw3bSBGxmmtUUocHfe03pO3XUCvcKRLgsCr7x9R7a1FZeSevSh7iQ0b0Yai5Le4gB9B259aIwqnUFivX2qBLBYTB06Vsls5+uoH1pzcIFZ7PGbthhbe65AAYqp9IJHwkbbVZsJxfM0Kk+YPhO07KQOvKhvFngW664a/YXMt1VT0wdR8LE7baGdstOeH4G3hArFvMvhYLfcU88nU8sx+QFWZWEmmlJcRdlWPhv8A5e2M/qvNBymCLZ/+35e9enGEmdzuP7mkWExRdupP4/46012HWdz1P9qryMDBQSCbK04pxlFUK+xiFA+Mj7z6/CDy57dapXHeE3LtzOUzZ9WLD1T7g078QXzaPmESNBJgfIc/3yqHD41LoAEqSNGOoB9vqKiB3CFLm2qPiPCjtdKrkUciW0PtOp/xTTC8ESwcqrnYalon6DpVlxHhq4rhUw+dswDFPhaQTGvwkRRGH4HmvC0ZLa5oIgaSZPIDWTtpWg053pHERdlU/iIDoVYadB+mmlVniXBinqUyvQn1Cuu4bwU+IdhZSVBgux9Hvrv8qB8TeBnw+GDuA11mANtYOUGe+ZmJ6CKMEB3ATaZI5u646Uii8GTBjSrxwP8Ag5i8Sczj7Pan4rnxH/au/wBYq0/+AOGcLm5i7pvnXy7WxPSQN+5MCq8jmjFpQdey5fZ4JfcBlRoO2leV1LD/AMQ8e6zhsPaSzJFtQswoJH6V5VYztBr91PfV78e4psLgrty0zFtF0Kgrm0nbWvnvHKpMZiW315+9dN/iI2JbDm47egOMwUKEH9PPMda5b5pL7HXT/ilwxAbD5SZK0tNIdEyGYHzqbDYgXCFjXULHeneF8L3L3pKNrszaAL171YOH8BXClfLtC7mlWunQrpyGwFWWhod3ikE4whMd4TNtYQEw3qndiIG/ITP1pfY8OXXkiVIBJHMdxrrVo4TjWe4thrqqtwxmOsQNfmQIHenfh+5bTF3gPXYAVLecAmR8TTGxJj5VkdrdoN0hcKtwF0Ol0nwwufsud4TFk6XHWEGpI9RjpXq4lMxi2R3ciT7DWtvG3iK0Mdf8i0gQAICoj1cyOW/5VBheE+cbbsjojFQWcEanmDEQTzo2fiMY944eIeucqSeEkKRrJciZAPMmojgAATmEDsf1pzi8AiZmtksq6E58zRGunIiocTh209QdSoIboD23PLapMV/lXCQKv4lF7k/KtrNmBLSo6Aan8qJvY4Wg4IUxBDgEN7QdAOVb4EF7fnaXSzFVtjQiObToB0Amp+i4Iw+8IK7J0CwO+p/tUSYQtJAPpEkn9BVts+H3uoDIR5X0xpliW1330AqX/wAFhNCzEspjLpOsxzO3amQQmV/A0i/NPfFJGzje00qBibpBn5iN9OtRYDgV++Zt22OvxbKP/UdK6PY8P4e2QfSMuv8AU2+g1BGwP4bTTSxDHRbkSYPqDc4AmV5HSthvZhaLJ+380qpmB5KmYb+H6oufEXcpOgW3qZ9+vYD5imGF8I4dioYAAawW9Td7jAaD/So+dWezZCkuUdkUwdYMkbnLpHt211o5FD+ovZXVtG0dSG5zB2+oPzqB2aBlzyfIAAe1n39Fxm5AKor4bs3AQqlUZhMDKzxsFnS2vfU6dTXl3wDYV7kuy6ggLOVNtBm9Ttv296utmyt0mVtuZJIBgbjSQoH3ffrXmMS1obkR/TBIiZgeojqBtVhuljbTc37pRc67SF+K27VsWLJZVG8szEnc76DfWI3pW+IzHemuOwVm6CLYYHrHy+Z7zVbu23tXCGA+WxHarDtMGtsf2g3KsfCtDTu1qeX6D/FVfA3+f7/farHgST+/3J7VjasUupbccwYe0wIzSPmf7CteDcHU4hVIDWgpyDno7MJ9lKin+FwAfQiZ0qyYHhaWci21EySWO8aD+30rPY85CkCyk2JwPmMqNAghiDt7MAemsHqKa4GxZQiFXPdGrBR6gdPp2ovFYQn4VUazykk6EmkXFL4a8LevmjKFRdBtOp6c9Kl0pqmpjIxzTm1dW5bZFYgg6gaEQdhG2gj50LjMG4VnOQtEAgSVG5JY6mAK04bau5iFUBN2YiMx7DpTY2i5gtAB1AA9Xv2qBKfJFwAqn3sd5OQSzPcf0zMmdC79FG4FIML4WtNfuYnFZcTmaYzHKNdFVd4G2pNdRbA+0mZJAJjp7UHivDqORrlgR6ABNE3uigVNXuqst7BKAoLIAAAq6BQNgBFe00HgWwNDmJ65V1/Csri13/b7Ke4uXYHHY7iFhrIsqLWUBiF1HPVjseemtME8J2MFDX0bENl1IlUt+5O5q/Ncwy27PkqPs7gjMhABI2DGZ5HU1XvEvHOH2kyXA19JkqpIAnlyDfOhfK4uLWYH3+fLS+8425R8F4raxNjIQoZmby7VwFQUAn0lRMd6jxng53ABKWrcHQyACR16CqBZ4rb+13blgFUiLIO6DZso6wTXTF4riCLNrE4YYqwygB1ts52EF1EkH2p7mOAa9vP57/uh4RsUo4T4Hy3R5kXlUQj22EBjzPWO1S8ZW7ZtXUt2jng/zI9Pv2p1wfEWoezYsBIYzbAYHeCYOtWLD4M4hCt/DBRGXU6kdJGsVT1rG6t4fKLI+ZpHG4ssNK+a7Ph661wEgMC4kzoeZ+tdE8UfxGz2Us2rIGb03FcSBljRe3ftRfG3tW3ulfS4zKqC0wVMggAxzqrcOwCW7ebiHm28xm36CGPXfrUz6KHUmOWQfkyOmf8ACJruGwOamS2EtJfhWUs4GSV1jWfzrTFcZUItwcmHujDaBsVNC3+LJkCWGCCWZfM2M5lIPIEjn7UXwHBC4iKSRaYyqOV1MnMF5sswQavQ6d0jqb/hJLwN0FY4IMYQ33HbV5ImNhEb79qsuAwFuwhVAQlovo2pLafCTsG02+lT23KA5VVmtEjLbnY7CDsRvse1DYxclsKyOUchiJlg0gnMYPy9jXoIoI2j6e/nV+P2280DXOB4waTHBYkekNkVmAKqDqQff5/T6S48ZregkqQYmDp0PI0qx+Gc3HKm2txyAmb4wnRehHt1qbA4szkY+pSVOu8RJHUfLevOdoaJ2lI1um5US3p/XL+F6TRasapp00+52PX+0Rbe6FzJbsJOsuRnUbQ3fvzpdieJW0Yi9de9ptbIKD59dPyqPHYTCI2e8X/mGQATHfTeKBt8dCgphLB1O7SZ+W3Wt/SPOpjE0TSQedBgHXvkk4zssKaIwPMbuXzZEHHoVY5b4VPhMiY/5106n2qZ+JOyhzYF4HZhOYDvl2OgobzeIN9wAaaQoH41Fa4ZeYFzc8pyxkEkA+0H9xVnjbu5zfRxd+lEeJFjwSvmyMXiDOYGWyAdAxAfXTmJMyf3EE2sdZTSWuEakAyp9PKR06dqWXMGRrinkrtl1JHfSY/zW9vH4e1BQF2nmSAPqKa3vYbxH/xGP/o5Kg/P8Jpb4rmkW0CiIkCT9RH5VFxLhRuoM2rakEET27jXTWojxl32UDltP4iiLReM7z07f/YD2owxzTsB62VFgpLwknMUMgg7H9/jV04Oun7/AGB+Jqu38JFxXB9Lfn/xp8qsHDSQY/f+ax9dCOEkJgT6xj0tn1tlEEzsABv/AMUdwTjAxFyVLIpEKCPURM/IHQz371TPFtjzUCBSFUzcedAARp7t06TTjgPGLdnDZmcB7jEBZA9OmpJ2UCsRkQMRkIrkiB5BXjGYDzrUMMrQY1PpMRMg60r4f4WNpldr7XCDLSo1gQAOYAOveB0onhvEluqWRl5AkSwntMDadutEfYVZw4GVg251JHOBMClWaRYUtm7mT1CZJAHWpsPZIkkySfkO1e28PBJnds3tpH+fnUrNG9AGAVfJMtaWkbXMQdTECIHLnqe9SVqrA899q2o1C8msrzLWV2VK+fsN4extnD3FKXGwxggqZUHcEDcHWq1h7d6zeF0sCRM5hP4da7lw7iNzDIR6cuWQWJOVo6bma5ZxziL3sQwcAMbkkxp6gJFagh4ZDXoq5KSYN2v4xfLAD3HjUQNebdK7fwvjF3BWlt3sI6W0Am4H8wnqYA68p0Fctw2CvW7j3VQ/y9ZXXXQqYHLT2rs3COM2cfZFtwGLW1a4ozZRPLNprPLegnjIjFev7ImnOUJi+K4fI96zd8t7kfzOcDUwDy5UT4a8UfaLJYlcy7mYBHXb8qrvGOAWxi7Sr/LsgQLaEDMpnNl6CSJ50bd8JWFSbN+4qISAoYQCZkE7nXXXpSA1tDx+yVxEElWbD4i75bMRbdySVVTlBE6Ak84pT/EXwucfgXtIAbikOkxuOUnaRIoPwwy2WbzGzPsG1IIG2vWneO8SJatFipZgPhXWSeU0D2Av4GZKY1+CXLgfCfBNwXiMUhtqu6toT27DqaseLUWznt2kfLGVdc41+70AFHY7i7XrrG5K3G5NoOwHTSh/srTLGKTJrdV2fP8AiM7p5XgjzC9Lo9BotZpu463czzB6UeSGtYqziVuLbZ7buJYbNI6daHNxh9ntKzB3B/mmQREwCOcdDU+Iw1pmzK6rdGzKRv3A/P8AOhsdxNCi/abTqw+F1jfqDsD2r02i1UeqFwWRzaaLmnhI8OIbc+WQsDVwO0snA/0I2P8AC2+2WbbAXna9etkyVBB0MweWhqLC8ZsXb+byyjGQGJEGYmeU6UQniGwlsMpN25tqAGj/AFGheMccTFWwiWykOGJ0jpy96sf6d8txvjfRtpdxUBe9NoY8K8FWbK2N3GHCxlMMQbakPdUkJqOZ76c99fkaCveKNlw1uB1IA3PTaice6qrBQHCjQToYG01t52GtW1f0ksNAOfONNPn2rzPZHAyNzZI3yU4ho5dcjlzPTfxWx2xmRrwQLaCSlLXcY+ktqOsLvB/4rV+C4h9XcfOW/fKvb3iu6fhFsDkN/wB6UI1zE3hMvG3p9I3+VenI1sYv8KEelrEDmHq5GrwdwS128MsRr0+dbWr1hCSzo2vv0+tK14Zfcw2ZR/raR+euoqWzwDRSXOpggLtyO/f9KAyN2n1V+DBhHR3az3ThPE9vRVTMOq+mP7/SjLHH1MSYO0t19x/agcFwa3b9THN/vgAVPcxeHA9JtnUaDXSRtpvXRz6b8kTXO8T8wiLH7kgIriSSuYwNQdIjflG/505QsUGXKSFEt2/WqpxDiCBItmFOnqBgntTngmI9IhjnMaHY8hHXl370+SMuaOIUOh+Wl4Wl3i1zEXGwwuaT6kICksp16lojr8qvfCcFas20z20uOVBWUUtsdATrqRXKONo1rieHuj/9j2yY6hwG+oiu1Jw8N5ZEnKsActGNZGuAjYGNwEbQEXg7WYB7ii3p8O0A9e9GoyiTppqSPrQl4awylgxmBrJgb9B/ao7iKrZsokjQRP06RHTnWOGJl0mSX1IBBBB2qShMJiCRr8vzohkkgydOXI+9LRg2tL6AiMuYMQDrsNdfrG3WtXcJEa6bdv3+VQcSxVpMoutEn0rrqRz0+VLsT4hw2Hh9f533oOpWRDE6KeUd9q4lGGk8k2vcRRSQTqPb+9eV5gcely2rggZgDEjSsqQ9lf2oqlQOL8SsXsKz55ACsV0zgcuXWAaqPDfB4dSxZiGYFjqCOmup0ovE8RvWiVPkCSVPpOdlP3W019x0p5ZxYtMtuzeUkAekSVJImJ/CvStYG3Q8vnsqstirRNjwkMO6NbutnH3iAQw6MCNaZcZOJvfZvsxFs22PmmYUDLzHMdNNzRmBs+Z/3dCO88uVaYLFlSbaozZpAK7DuSaoSW4ZyQl8RK5bx3BYhrpys58sep9YUkkx29qO4bZVsiv58AHKqsCWYiCX22mZNWfHpawwIXEMHUMfiBDmfWDpv0qt4TEo9u5dDQ5BGY7EHcADXQc6rtAIQlxTDgHGFUMl/wAy3kMW1XZiNPVOu5G1H8XxTDLmzBp9NsGCWI59hVStWi7M115CiRPxZRsP+elP8PcKqk2ifSCLhMkEjWaONgD/AKhGa6gX7/es1sukdigo4zvnuKZK5Sp5abjvFVDxMl7y8oYnM222mwmKuFrHIrhruiiI039uvelXifh3n28+HIZlglZ3jQj8iD+tJ1k7xTLFYxuMbUrWjawPDiCN87HP8rmGAxYNxUJ0mJH6VfuH8SFn/uyyg5TpJJ+6QOpkfWqZg/D90XVC2nDA7tGUfh+tdEHDLOb+eyQd1Y9qIamEyEOtwrIbl3p0PRWuA/T6G+ey8wvEsApYi00tr/2iQPYHb5UYOIW7o/8ALm2rzs65TAgkgRrW9ngeBNssFtZObTt85kdPnQ2P8JWMpuJc8u3Ez8SQdNJ1E9jSRPoJpRbpmu2BeOIX0IGfRLLJmtxwkeFj75Q6pbJaCD6vV/T0kdtaE/6SgUhp1aLbKdI5H5c6LscLtOpFtiykFWbmdd4PQ/hWXOFYmwqlWzpGWI+Hppy6TRaLVNOomjim4XucBwvtpPDzBAweVHl4p+rif9GMuZYA3Gd/1W+e1bE+hREaASdPxpdivECg+lSwG52+n+aL/wDCpLatvvpDAkcuVG2vDdtdCM5O+b9Ony6VP1OyoiTI90rugwPf+1TAndsA0e6rt3j/AEt9d2/PSvP+oX7nwqq/U/nVlTw5ZX7ikiO57VM2FVNYCgb8h2pzdb2cDUWnN8uIn9L5ruCXm/2CrVrg924Qbjsw6bKP0+lOMP4eC6nX3H6c6MGLEaCR1Og+Q3+Zio24sT8IB9v7/oJq0Z9fKKjbwN6CmoKiH5jZ91FjGFpRpvssCT7CosNeYnZVEyJMkHsBWn2Iu/mXBA5AE5jTGw2SAABI+FRrr1NOjayHBt7+eTV9B1rmdlNk+ATjhXCVc22u+oqysuYagidfcVdMHdzZkByzqpG+u4qt8A4Q1yfWAwEwTrH5wOtO+A49VZrTEFkMHqD3B17g1ma/WMbl23WsBGyO9lrZxLAN5WbPm1D7iSJLdAB+lF28WgyKzw5nKdwZMH3J1ih/Epu2bbXLC5iYBG5ieQ5/vpVXDXvtQe4BbuQAM0ZbagepjBgE6wO9VY5RIPFEWdVfDbEwTEQddz3/AEoO5jtDJKgyoYGJIn8utVLB8enENcDtcAYKn9MffJ68h0lqaE+cXS8AbRLZgJj4TIBGggEanc0fDe64DhKNGEYJ6gWO+c76/Wk64dLmfDveV0LS6qRKD7pcTpMH8KH8a+G7t+3cto9xMuHBtFXYISjMSCo3zIQJ1jLVf8L+A1wmKtK3m3b5Es6T5a5iw11BiIknahGnpvED8+FPM/EOFP73A8faZktNa8sE5JdZykyJnXnWUB/18iQ+ExBYEqSl1gvpJAgMZ2AGtZSXaeAEgtyhuVeWfAl0BjdYw33WJzHsDqBRPDPDqYUzkct3O3tV1w/GkIOY6r6cu2o5R1pRi+NBby2yGY3GgQoEfKZPvtWy2d+zgs12chKLPijPiPKQCLZ9ZY8vlTnF+LsLYwzFrgYj0gLvJ5A76bzQvEfAdgsbk3ELTrmAE8pHOuRcVwZVn9UEMDr9JjlFKlcyRoDcdVLcHKfeIOINduW8PZtRbcgzvLHUsTG2+lPvBfDnW02dMuRjGh9Qj6fOjvBlvNhw9whnLGQmgIBgTz06d6Y3cU/mMttWOaCy6ehSPSRr22pYwaSibwFSeMInmFLYKvdMvOsa8ue2se9HX8RaZsi3YAnQ6Az37UVa4S2fzEC+ZJjN15++lS8R4e+hvWFdR95OU/OR9NKczhw0miehF+zhn0IKBzs+Xn+yr2K8O3CAHuoJGhBOtJb+Gu2JXMR0g6HXlVst3zbUqUzW50DjWOx61lzE2bgChDOu/Kh1jZWQu44muZTsgNAGCQ7qCOYz4FXNC9skzQHEGxuT18cEdFWmS66TmaREddDrHeKcYPgS3kW5nYSTIAGkEjfrz+dFYbCagxzpVgBeVDctllteY3MEDXmsbRAntWN2JLNJppI9M8RuDm9413rBHDdeFj1W929FFHIxzgXCjjp40jrvhnI+c3lVY0cr6geQb7rD6UK9h8O2S5la1dgnISqMNNQd1YbxPQ7bGnxEtwZbtoP/ALGiT+n1plg+MW1CgW2E5RDEQsf0zPImt2ObtSNoGpjL+o7gGNiHA2CPLyo5XnXDR3cbg08t/Yg8vBC8IFqWW0mRVYx6swM6/LfaTypjgrtxb727ivDwUgSI5+1BKyuzqhyS7GcuuwiR+5irBweQTmRATrKCJ714btSX/Samd8sRLX4zdg4Nhx53vvhegbN9aCMMcLaOX8dFrZ4I2pc6ToB05Sd/pW9zhmkDSn1RPbnkf39KswzzmntaB5AfD6+6zHBuxNqq4jgZ5Ffxj6c/maCvcJMy2n+pzJH+1dhVvuWe0fMD8jQN2wm8AmtiHXasD8TPQhoJ+xwl8EfL9VXxw5RyNw7gkTHtpG9ePZOsgL9KcXMO555aHHClBltfeuOpic78WTvcgAXn7U0fdFZA7o/b+0qS2XPoBnqTtRQu2cK9vzszNcJ1AJ23kwcomB86a5QonYcuU1CMKtyAxMTOkfqDRSdoQxDhf3R0uz6nkPAeqENJN7p14h4gGwDXEuNhptj1IAXVei8yBOwgwZ0qj8T8fWUNmwjpfcqo+02z6ywJgNp32nrTfxphRYsl1JaF+GFlgdCNCNOunKqp4ZwK/wDTz5lkA5oVWQFroJzMUPxKVEba6Vow/Smj7mQb/b3TmZyr/hvFbm0FZdSCCX9JED+nmTrppSHG3TevWlNtXtOArBm27vBGY84qzDHLjMBYJt+YtwEMSdVIlQROsyJ6VUsX4ce1ewgBL25hTGUggyM2uskMNaz2aYswwAJ2CLKgTDYnP5ZKW7BuQWSQQqf06QB0nvVq8NXVXDxnLhiXdm1zSAvyHQe1a2PDvlrdtqEc21zKHYmM4uFp6/Hz5LUfEsQtm8y2VmLau07RBk6mAIy6cjtVwRBtkefz3VRz+LCKucUaRIBug5VUfGCDBJO2zAR2NGYDjb/zWYZbeVMrdWJfODy0gRFJ7GHiWJLXiy3Ej4Z+KO5Kn8RTDFr5yKgOmbnoMrHn/tlhNQ1t4UEpfe8W22Yt9iu3JJIdRmVhyII3kRWVzO74W4jYY2rd1iiEhStxssTyisq0YXXhprzTxIV1rg/hxW8vFeYLtwiSHb0g9QB94ba1J4n8cYDDuFxGV3ykehczL1EjafcV832uKXAPTcZR0DEV6LoO+pqrI8ON/wBKsGUuyeLf4rYF8I1qwrs7CF0K5OhJ7dBNc0xXGxcgsXZsuVixmdqQ3bnOKjRp51DXUbUFgtd74R4kw9nDWxavJnO6Ab9h3nmaA4l4st3FNrP5LsJa4upEHRTHxCuX2MYSoysJAjb61Mz8zMiKkOAcgEXNdt4erNDWbeeyDBbOARoJYDWR/p371JiMVbLZTE95VvltVG8G/wATTg2a3dQvZds0j4kkAQs6EabGumYbi+Dxyzae3dP9MgXB7q0MPpXSOs0QC3xUMibucHw+ZSS5hwwIkNP3X3+u31pSvA1t3JMoDsCNPk2oNW27wIjVQfY1tYwTAduYP+aqT6cCF7dPKWBwyN2/fb0T4nmORrnN4qODsVSsZhL4cm1lK8gN/wAYmveCYjykCMphSRtBHUEHWZqxvw11PpUAfpW68PVmJddTz15ClafTEaUw6qNpbjMeHEjAJ64JP7LtZM6WYSROcDzDsjO/6Jfc8lhr5ZB3kD210rFsWLQjy0GbkADp+cUVjOEIFMbnapMFwVcssJJjflHIUt2iggj+p9aXgG4ur/QY++wUNnlceHhF9d15wPhlkAsi6HmZPvvqKJNpEIUda3PpAVRAFCOn1rx3avabZmuha5zmk3bjZNbWtCKEinUB5J2WEaRQ7YiNo+goBbhA7VBf4rbQMzPou8TPy61Q0upneOBreIjz/Yo3xtHNMWuk1C9rnpVRx/8AE+zbbLbs3LjdyqjaepP4VXcV/GW/How9of7i7fkVrehZq3DDK/8AYge1pLmgLpb4YnnUN0Kmprmlj+LGMIllsQ23oYR9Hra7/Ee4HIv2UI6o5n8QR+VOe3tADhYAB0bQ/hSyJpyVcb+KLntWlu4VNIsH4+wrkKS9snbMNJ91n8YqzYW2twjKQZ6GsHU/6mM8UzSPTH8K6ImEU1VzHccD3ri3Qr5QFQXNBJUwq6/eB+LlFXfC4HB3cNaQXSquAyILmZxliUnnG3y7Uq494CtYy3lYlXHwuu6nuOY7VH4L8HDAPlxF1HN1lW3oQ2ZZK5c3zJjoK9p2X2vp5IWRC2uGPPyx8yqckPCnuBIwCrZa4LiA+lmUCByDEcwdutE4q15iPc0GRWmSYaFzKR0g5tqJv8Ls2AWuspQkSbpn1coB0mdI71XLnGAy33LwiqUtrG5iAx7D9DXoWAOPE336qo44ReLuZL6FiYdG80jUsSPgHIQIPzNLvEvE7RFxLK6vbthmJlsquBA7R9aj4TxsXjaCL5gUtCDR2aMue42wG43/ACoTEcWAx13NasgInlBbY01XMST94iSPpTWAO26dfFIIIKkt8RaZJAFtmbN0gKFHvt+NGY29N5GU5VeVOnwyZmOhgn60lvYGGKyCplmn70kGB0Gja1qnFvMKFyQADbYxyVvSe5ysR8qXP3Dft8+/2RspdFsYguoZciggECP3vv8AOsqh3fE6Wj5aiQsDXfbX8ayoDGV+YI+CTkuCs/StpgVBNZmqs5tIVKHqTNQ9bAcqFcjbeKIIjSOlOhiSwjn+lV1LPIammeFtsVnSScu+tH9Oxg2h4qTW2dOo5fKpbB1n6dqgyBdI21itsBhTduKqiWJ0FQ5hDqXNIItdn4B4jWxwwXBdLXUTM6u5cnUjSToNtBU3BP4kDEiPLh8ugbYnmZGwpVa4VbGDVGZFWILLGbtHUzvVYt+FHw+ua4AYOcAzB9thTZ4ozYe3BUNvkVasZ/GCzYuZb9i4u8NbIdTHOGyHflFH2P4s8McSbxU9GtuPyUivn/jV4m8w1hSRr+P1NecLt52yH73PpGs/Sazm6L/o9w8j/IKaXdQvoO9/E3hybYhdRPwOT/8ACm3CuK28XbW7bYlGJALArJBjnrXz0b1q1ibblBctxldX2I+EkdDGo6Gu4cG4das2c2ZmzD0sGYqbaj0+mSAfaszU9kRuzM97vM/wAiE7m4aAm15DLKUZSBMkaH2MQT2oHA2JJbMWPOdx7jlWw438YIKhVmVJAjbWdedJr/imwrSrsriAHHqDdnB1rB1nZETm1pzR8dirsUz/APllWC9hVO+vvVd4zwkZGA0B3gVZTjEY5XlDAIYiFadoO3yNQ4vh7RpqK84x+o0EvDJYP6+uxTu7IMLhuNumxiXzrmVtN/pr1pVbvKZB6c66Z4w8Nm4pZV9Q1FcwFjVgdCNxEGvoPZ+sZqow4b81Xc0tKkF0ZZn4eh0+lT4nHLeXVfUNBG1JWXWBtUti9AI/4rUqlDStcVfC7bisGLIMliT2JEdv1obEKoiBrUWWmglASnWG8Y4y1pbxV5R0zkj5TNC3vE+Ju3Rce9dZ12YsZHtrp8qAsxm9Uka054H4dbEi46+kIBEicznZfeAx+XehZCzi7gAKU555lPOH+Jb+LuLaxN1vLVSxYwWga6TsSY131qz4Phd25btlzkt3TCsxAJAGZmHPKIjNET1mq9g+DnDsVuFCyZTcymdQAchPUFiDGmhqG5x25cv3GZiT8AHIKDoo6DbSrZkcG1ITQQAk7J5jb9wW7q2ZKqR5jWwcoWYWTyXl3JNE+HsCbt10U5QLTkE7z5ZAP/uIiluN4iUw4wqn0gh7kffc9eoE6DsKY+G8SRctlzDXToTpoRz6AafSoExA4hzPpv8AwjIwV7ieKsLT8mthVB5wwWI/GpMRxMPbSAP+2Br1E/jJpXxu0UF1id8sdNGYH5wVpRheN5Ta006diT/ii1Dy2ug/ooWNtNeO+JcSt9hbICAJHpB+4v615Ut7EWyZyrr1AJ/EVlWY9UGsAobBQWZ3XK/lrXk1kVlZ6hbrWzXDNaLXlchU1kGQat2Hwds4XzQCHDLI1I00mqph9xrHtTyxdC2okkMZ17du9W4WkglLeReUc+JWY17d/enPhzC+WpvC6LbDRZE67adN6qeHJJ+fSuz+FPCltbFm8rypDFgy6M3PnIA7dKNji4cRQ4bhI+DeHcTi7wY3AoOoIGk85kc6vjYHyhaVrmVxox3UhdeelK+McTu29MMk3MuojSOq1RrXim5mdL5LXDIGs6kaCNhUmrouUgE5SL+KXB7NnGFsOwKXRmImcrfeHtP51V8HiAp23jXt0+ddLu+DbL4a5cuy10qcktqDyVQNN+VSeFf4VW7Sm5jwrN920LnpAEauV1J7A6VTLxGp4rXOcHbF64qvdW0CD6mnKDyBjaTzrsXAbV5MFaRxaUCUBtRrGzaH1SOfOvcZ/D3h+IUBLfkmR6rROo5iGMa7Tyo+z4MsWbZ8u9eNtVgW2YQmsyugk/5qnqX8bTikbMlB3zsTfYtljVSJHT9ikvF+CFlzqVI3Jgz/AJmiMZbKwM8mNGYxPQafvSgcZiGvemWLxHQnseRrFPVXhaiwXGvLGV7jNpGWRlA7a0XwzxFikz+RdDIoLZbkEBRvzBnsKrmIwARZUevYrcXbutLWv5QRqJHKmPgjnHDILHipul0fhn8VMNdby8QhtttnWWQ/L4h9D71B4m8FWMcpu4K5aa8usIw9XZgNQehNUDhPCxcbzD/27cFjzjoAOdE/zEuuLTWlQNMTGadt9TFUWdjthk+rpnlh6bj2/tSZbwUh4hgmsuUuW2tuN1cQdffcd6XYgacomf2elWfivHAQ1q5edxPIsye4DHQewFK+LYO3lzWrmcZtVCxlB2M++legjc+hx7pRIKUKcusAxyrVVLEDdm2FbPaMaGOorfD2J1zAAa7gH5TvTuJQcJvwHgCYizfGYjE24ZEOzLrnHXNt+FWbw45t4e1bUZSbjXTprKrlE+01TbOPyMLitF1ToevWetX3BXQ9qzjdFTNctvOnqIVtB2jemEkgBm+fX+0quqS4clsSywQXLPBOs6b/ADJqDw5wwlLuIaItEmOZaP0/OKCxj+Xiy9ppUH0mfu9DWHGNldQSFdpI6mZqJyC93iR7ZRsFAJpw/G2bUviB5jNBC999ddfnpUaY83bnmE/eUZQNgQdZ5RoKA4Fwf7XiBbLZVAL3G3you/uTsB1NRvfFsvkzBSSFDfFl+7mjSYoqdwUdtvU/PlruIWrJ4jvl7aN8SgwRykjWR3Kj8aqVy7BTTaKlTjjeU1vmxUz/ALZoY35iFLRBgcwNT8ooS5zmhpXYBsJo/HkXQgyAB+ArKrWLvB7jP8OZiYGwkzFZTPy4BQ3aHitgtEXSnIH51CKItISrW1u1NS2cCWOgJqNGqbDY64jAoxB2070TQ0nJUG0ywXCGVgXGUdWEUwxNm2VIUgka6UuxXE7zqBdbNCwJ7bSaZcLuhArtbF2eRYflNXWRtd3WkV1OEo3uhrB1/e1Xjh/HLllLVu3cIEAnSSZEwJ0HIVWGKm/myZZmAYgTy0p/w/hQxSeZaOVrerliAoIGy9eRpcbiwEKH75TfE+OMrKrhla3oTGVjI1BGwA01qp8OXzcUWIzEvCgayZ0iN6UW8SLt/wDnOYJOZtz/AM1f/ANnAribTDEqhtyw8yBJ2iTA2JpTi6TvAbfNkZ7uFcuB8Gdb1u7fVVVUcgMQGVpUKSDzifas4li/URategfeVdzMmOutPsRxC3etC5bKsrEgSYM89OfI61VsZdUZheZnInKF3XTQdAP71Qc6+85Cb/KELe426GWDidgBsddulaYvxChQIRq2rGCDpy7mldzEKpCwzMfYxOwjaANZmpb6M0nbTQRrrpVKZ94KcxoCBw/Fwysph2DaNzg7L8qBxWNZX9Ujuog9tt6gwPDrlrEZ7tp8guAgMrCR3MdJq+Pw/C4lA1kgawwY6/LnSRG05aU50hZywuZ8TJf1O7KBzbrSTFX1iEk8p/Orb4z4A9uz56iUDa7xG1Uk3pXkPYH8etWGNFKQ/iChXi1y0CqMVB1Kg159vB1nX8agvWwZP49aFKU+gV2yJvNOs715hMVlPY6MOo5ig3evDcNFwqLRGaT2n6D9anSwXkqMqrzO/Ye9ATT6zhC621HOATsBJj8zXONLrSt1UbSTVwvcNezhDbvKzJJZSs5FcjWTtP560q8S8MXDXnw6GTbIVm6tGsfMxWnCLt0C4ozOMjSurABhDMB/UBz5U3hDHU4obsWEtXFRW1rFesEyROsdJ1iosfezvIAUaAACIA/Wj+G4GbJdSC0kAc9BM9gKACzSImk04rxmwEuW8KjKLkZ3J1Mfd6x12mkty/p6hMDnRnE+KelWVVQjfKNz1/fWkeIxxbU053mhUnm/vnWy3YIOaCDpA1+tCG7I0rUXY50AwuTS3wu7cGcLo2u4rKX+f3/Csplg7lDleVNZFeVlMCFbXB+VTYUeljzrKymM3QqTEtv8qmzEHQ1lZUt3Uck2ssSqTrrz96snGUAS2AAAdwNj71lZUSYeUI3CquKtgOsADUbDvXc+C8OtBLJFtAY3yifh9qyspNdweaN26VYwfz/ZNO2qj+9budFHLKDHKYrKyq7v9spf/JQ8WtgPoBy5dqm8MsftT/6bTR29K7dKysqjyVgJD4txTwPU2/U1TLl9gbZDEGRqCZ3rysqYtgrB2XVONjNgL4bX31rglpjrrWVlWh+ZUoNihLjaGomOleVlEFYKjNbPsKysolC3t/CatmQeVb0H7BrKykSIwlmMcm6SSSSxkn3qXgN5lxalSQdtDGmlZWVYb/u+v7oXbKfxv/8AmXfZP/gtL8KYtGNJEGOmlZWU+XGowhZ+UIXHH+Va/wDV+dAHavaykHkpC9w3xD98qjfesrKhcvKysrK5cv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data:image/jpeg;base64,/9j/4AAQSkZJRgABAQAAAQABAAD/2wCEAAkGBhQSERUUExQWFRUWGBoaGBgXGRwcGBodHBoaHRsgGh8cHCYfGx4jHRwYHy8gJCcpLCwsGB4xNTAqNSYrLCkBCQoKDgwOGg8PGiokHyQ1LC8sLSwsLCwtKiwsLCwsLy8sLywtLSwsLCosLC00LCwsLCwsLCwsLCwsLCwsLCwsLP/AABEIAMIBAwMBIgACEQEDEQH/xAAcAAACAgMBAQAAAAAAAAAAAAAEBQMGAAIHAQj/xABAEAACAQIEBAQDBgUDAgYDAAABAhEAAwQSITEFQVFhBhMicTKBkRRCobHB8AcjUtHhYnLxFTMWJIKSstI0Q2P/xAAbAQACAwEBAQAAAAAAAAAAAAACAwEEBQAGB//EADURAAEEAQIDBwIGAQQDAAAAAAEAAgMRIQQxEkFRBSJhcYGR8BOhIzKxwdHh8RQzQlJygpL/2gAMAwEAAhEDEQA/AK9juGraACtZbTUwWI7SRr8qUpYk7M3QCAKtVnhFu4iG2ty4zb5igTTfY6ct6mu8IvJoEtpH+pT+RrAEtHOVrEY3CquL4HcX1G2QOm8UhxCqNzB6RVv4ot0TNwk9FOn9qrN4kGS0mrkEhduFVkbXMJeY61L9sEQQD8q3ujNvqfaKGuWY7fjVtIWPfXkY7b1DGb7w+dbrY1kR869fDsdco9xRhCV4uCc7AH51OpKiCNaDFzKeVbfaZ3/tUkWoRDXK0TEnaBXltwamHTSKHZGMre3JFT2rUjeoCOxFai13/GuFlRVKa+gAiZ7UOSTE8thUy2tvxqUgczTmgoShFw+vKpVGYk7IvOP3rUbpO2gjnUOP4gWhVAUDkOZ6mmNoGyiqhaNty7DQDT8hQeIxTZQATvt+tGYCy12ApClVMsxgAD+9C3bVuQcxJjX3k/D2iKgZ3UbJzwqwptXHuBgQsqAVAOwMknvookn5U2wN+cMM6jKhOVj33PsB+dKsHZQW89x9oyWyDLSJk9FGk9ZqfhvFXzqVCvk9WRoyEjmQdGg8tqb9JxoIeMBXHEcTOEwlsiPPurNuILLbOqsek6H/ANveuc4jhxfO413JnffUk+9G2+P3xiTiHi45OofUHp7RyimON48921k8tFzD1EfFMzp2jSKt6eJkQN7lLle55Cq74iAARyqFMObrenejL+EYgxGn1p0PD13CorXjbBuLIthwbqiJl1HwaRoddfeCsNSxlIzwVz8LBvb271pgPSzK/pkc/wA6d4qCsj5EaNEUp4rbzFWXUwAevz/CrLXVkIdjlbW8CBIY6wcuwE8prLdxkT0MysDqVMRPccqCuYa4N50E/rU2DxS5Srw0mdSR8vanOeDQc2lLTRsFWLg3i5bC3EvWTfzgZWO46wY2IO/WKA8Rpau3zcwxKW3VWKuIZTsdtxpMjrQF24rwWcKR/SNK1biPqhdiACzATA6dKrtbHGTwnB3Ht7ehTnTPe3hdlQtYQbkk9aymFqHAYWbrA8wpIMabisruKPr9knK6Hj+BJZcm27lTMCMrDpMaVX+IXD/UfbWatGNss7ESAR91iQaR47hmU6n5bj618/Y7OSvQlprIS+zkyS4YdDGb9aVX/LDay31FNL9kqJygg0qxYlgVgGr0V2q0gCX3sMp1BjsTUHlRtRF+1zI+mlbW7sgLlWPxq6CqhQJJ6gfOtXsmJLA/OjrvDVOoI/t8qEbh3RgaMEISgSAK8M0YuCI3K/WvfMQaZZPWaZYUKGxvTLzNI00oE2wdpFbo3cUDsogimvtGpkVokHlUZUxuPrUdu4Z/etcApKNtvGu9as5Y6bVqqE6CpsTjBbtwog8zzP8AamNzuhKhe0ADmJkxp0H+aEuYIggyACa2ey7gMNe4oUXCJG/6U27XIrZSoO+h78694fgizwSNQYkxMChhcOgHMVJbkwYM9elG3dcaKZYi4wuFGX/twp16ACpExCr6lPr1B6RTPingnElTiLFt7lhlViw1glZYdTB50jucOurobbggSRlOnvpV4xvG2yrFwteXMTmbv2OlMC50jnyFRcO8MYi6QVtn3OldS8KeBBhct7EENeGqoBIt9GP9T9By31I0XI/h3XcQSjhHhTyEXFYpMzFh5GGg5rjn4c45LMHLuecTBq/izGW1uQHN3E52bEXJ/ll2IJW3A1C7ZuZmNAJ6jjVyO9+8fMuZSEUBili3Gska5m+8dJ2B115h4y4JYUK9pmFx9fLZcsrr6t9JOyxqNdBEjC7jNk/wUBdlCrxhHQLAnQk7MOvYill28M5gRHL+1AYd4ImsuXCSBzGnvVsE0u5phexgPPlt++VKHUToakdSN5qBhXWdiEQUk14DrpUdOOD4dPLe4WHmAwqxJ2kmhABNKVYeHeK2sWktBBCjnv1P4msqsXrjMxJOprKXwReKZ9Ry7TwjB41Uy4pEMZcpkSCeR0idRsan8QYK7Z1u2FVYk3ACU3+8VkL84q9W+Hi44e6wJGqoPhHfufeqH/E7xLhvIvWftVwsRC27MZS3/wDRjuOwivKCL6jtqvpt7ZVoTOA6qq8RwpcT5gPZRp+dIrvCDOgzUq8LcUFvEobj5UBkggshjYMoM5TtVpPiKy1y75iZc6zaFv0ord5mV7VZdpJIDW/p8ypEzXjGFXhYhxmQabg6fma9xFm2dhl/famLqrCSQfbWov8Apx3X1DoQB+tE0lA4JK+FnRSteeWw+JQw/GmrYVZjIwPSRFR3cJG4Io7QpYQO/wA6jVTPL6UwewvKfxrRwe9Ta5DPbB+8R8gPyqN8CetFeU3SPf8AzURsyfik9pNSpWwwiACV+ebevbVkGYWI/e9epZy7gitje0yjYfvWiBUUtWIHPT9/Wg7yZm6AiNaKukaT/j/JqC9iAAw3bSBGxmmtUUocHfe03pO3XUCvcKRLgsCr7x9R7a1FZeSevSh7iQ0b0Yai5Le4gB9B259aIwqnUFivX2qBLBYTB06Vsls5+uoH1pzcIFZ7PGbthhbe65AAYqp9IJHwkbbVZsJxfM0Kk+YPhO07KQOvKhvFngW664a/YXMt1VT0wdR8LE7baGdstOeH4G3hArFvMvhYLfcU88nU8sx+QFWZWEmmlJcRdlWPhv8A5e2M/qvNBymCLZ/+35e9enGEmdzuP7mkWExRdupP4/46012HWdz1P9qryMDBQSCbK04pxlFUK+xiFA+Mj7z6/CDy57dapXHeE3LtzOUzZ9WLD1T7g078QXzaPmESNBJgfIc/3yqHD41LoAEqSNGOoB9vqKiB3CFLm2qPiPCjtdKrkUciW0PtOp/xTTC8ESwcqrnYalon6DpVlxHhq4rhUw+dswDFPhaQTGvwkRRGH4HmvC0ZLa5oIgaSZPIDWTtpWg053pHERdlU/iIDoVYadB+mmlVniXBinqUyvQn1Cuu4bwU+IdhZSVBgux9Hvrv8qB8TeBnw+GDuA11mANtYOUGe+ZmJ6CKMEB3ATaZI5u646Uii8GTBjSrxwP8Ag5i8Sczj7Pan4rnxH/au/wBYq0/+AOGcLm5i7pvnXy7WxPSQN+5MCq8jmjFpQdey5fZ4JfcBlRoO2leV1LD/AMQ8e6zhsPaSzJFtQswoJH6V5VYztBr91PfV78e4psLgrty0zFtF0Kgrm0nbWvnvHKpMZiW315+9dN/iI2JbDm47egOMwUKEH9PPMda5b5pL7HXT/ilwxAbD5SZK0tNIdEyGYHzqbDYgXCFjXULHeneF8L3L3pKNrszaAL171YOH8BXClfLtC7mlWunQrpyGwFWWhod3ikE4whMd4TNtYQEw3qndiIG/ITP1pfY8OXXkiVIBJHMdxrrVo4TjWe4thrqqtwxmOsQNfmQIHenfh+5bTF3gPXYAVLecAmR8TTGxJj5VkdrdoN0hcKtwF0Ol0nwwufsud4TFk6XHWEGpI9RjpXq4lMxi2R3ciT7DWtvG3iK0Mdf8i0gQAICoj1cyOW/5VBheE+cbbsjojFQWcEanmDEQTzo2fiMY944eIeucqSeEkKRrJciZAPMmojgAATmEDsf1pzi8AiZmtksq6E58zRGunIiocTh209QdSoIboD23PLapMV/lXCQKv4lF7k/KtrNmBLSo6Aan8qJvY4Wg4IUxBDgEN7QdAOVb4EF7fnaXSzFVtjQiObToB0Amp+i4Iw+8IK7J0CwO+p/tUSYQtJAPpEkn9BVts+H3uoDIR5X0xpliW1330AqX/wAFhNCzEspjLpOsxzO3amQQmV/A0i/NPfFJGzje00qBibpBn5iN9OtRYDgV++Zt22OvxbKP/UdK6PY8P4e2QfSMuv8AU2+g1BGwP4bTTSxDHRbkSYPqDc4AmV5HSthvZhaLJ+380qpmB5KmYb+H6oufEXcpOgW3qZ9+vYD5imGF8I4dioYAAawW9Td7jAaD/So+dWezZCkuUdkUwdYMkbnLpHt211o5FD+ovZXVtG0dSG5zB2+oPzqB2aBlzyfIAAe1n39Fxm5AKor4bs3AQqlUZhMDKzxsFnS2vfU6dTXl3wDYV7kuy6ggLOVNtBm9Ttv296utmyt0mVtuZJIBgbjSQoH3ffrXmMS1obkR/TBIiZgeojqBtVhuljbTc37pRc67SF+K27VsWLJZVG8szEnc76DfWI3pW+IzHemuOwVm6CLYYHrHy+Z7zVbu23tXCGA+WxHarDtMGtsf2g3KsfCtDTu1qeX6D/FVfA3+f7/farHgST+/3J7VjasUupbccwYe0wIzSPmf7CteDcHU4hVIDWgpyDno7MJ9lKin+FwAfQiZ0qyYHhaWci21EySWO8aD+30rPY85CkCyk2JwPmMqNAghiDt7MAemsHqKa4GxZQiFXPdGrBR6gdPp2ovFYQn4VUazykk6EmkXFL4a8LevmjKFRdBtOp6c9Kl0pqmpjIxzTm1dW5bZFYgg6gaEQdhG2gj50LjMG4VnOQtEAgSVG5JY6mAK04bau5iFUBN2YiMx7DpTY2i5gtAB1AA9Xv2qBKfJFwAqn3sd5OQSzPcf0zMmdC79FG4FIML4WtNfuYnFZcTmaYzHKNdFVd4G2pNdRbA+0mZJAJjp7UHivDqORrlgR6ABNE3uigVNXuqst7BKAoLIAAAq6BQNgBFe00HgWwNDmJ65V1/Csri13/b7Ke4uXYHHY7iFhrIsqLWUBiF1HPVjseemtME8J2MFDX0bENl1IlUt+5O5q/Ncwy27PkqPs7gjMhABI2DGZ5HU1XvEvHOH2kyXA19JkqpIAnlyDfOhfK4uLWYH3+fLS+8425R8F4raxNjIQoZmby7VwFQUAn0lRMd6jxng53ABKWrcHQyACR16CqBZ4rb+13blgFUiLIO6DZso6wTXTF4riCLNrE4YYqwygB1ts52EF1EkH2p7mOAa9vP57/uh4RsUo4T4Hy3R5kXlUQj22EBjzPWO1S8ZW7ZtXUt2jng/zI9Pv2p1wfEWoezYsBIYzbAYHeCYOtWLD4M4hCt/DBRGXU6kdJGsVT1rG6t4fKLI+ZpHG4ssNK+a7Ph661wEgMC4kzoeZ+tdE8UfxGz2Us2rIGb03FcSBljRe3ftRfG3tW3ulfS4zKqC0wVMggAxzqrcOwCW7ebiHm28xm36CGPXfrUz6KHUmOWQfkyOmf8ACJruGwOamS2EtJfhWUs4GSV1jWfzrTFcZUItwcmHujDaBsVNC3+LJkCWGCCWZfM2M5lIPIEjn7UXwHBC4iKSRaYyqOV1MnMF5sswQavQ6d0jqb/hJLwN0FY4IMYQ33HbV5ImNhEb79qsuAwFuwhVAQlovo2pLafCTsG02+lT23KA5VVmtEjLbnY7CDsRvse1DYxclsKyOUchiJlg0gnMYPy9jXoIoI2j6e/nV+P2280DXOB4waTHBYkekNkVmAKqDqQff5/T6S48ZregkqQYmDp0PI0qx+Gc3HKm2txyAmb4wnRehHt1qbA4szkY+pSVOu8RJHUfLevOdoaJ2lI1um5US3p/XL+F6TRasapp00+52PX+0Rbe6FzJbsJOsuRnUbQ3fvzpdieJW0Yi9de9ptbIKD59dPyqPHYTCI2e8X/mGQATHfTeKBt8dCgphLB1O7SZ+W3Wt/SPOpjE0TSQedBgHXvkk4zssKaIwPMbuXzZEHHoVY5b4VPhMiY/5106n2qZ+JOyhzYF4HZhOYDvl2OgobzeIN9wAaaQoH41Fa4ZeYFzc8pyxkEkA+0H9xVnjbu5zfRxd+lEeJFjwSvmyMXiDOYGWyAdAxAfXTmJMyf3EE2sdZTSWuEakAyp9PKR06dqWXMGRrinkrtl1JHfSY/zW9vH4e1BQF2nmSAPqKa3vYbxH/xGP/o5Kg/P8Jpb4rmkW0CiIkCT9RH5VFxLhRuoM2rakEET27jXTWojxl32UDltP4iiLReM7z07f/YD2owxzTsB62VFgpLwknMUMgg7H9/jV04Oun7/AGB+Jqu38JFxXB9Lfn/xp8qsHDSQY/f+ax9dCOEkJgT6xj0tn1tlEEzsABv/AMUdwTjAxFyVLIpEKCPURM/IHQz371TPFtjzUCBSFUzcedAARp7t06TTjgPGLdnDZmcB7jEBZA9OmpJ2UCsRkQMRkIrkiB5BXjGYDzrUMMrQY1PpMRMg60r4f4WNpldr7XCDLSo1gQAOYAOveB0onhvEluqWRl5AkSwntMDadutEfYVZw4GVg251JHOBMClWaRYUtm7mT1CZJAHWpsPZIkkySfkO1e28PBJnds3tpH+fnUrNG9AGAVfJMtaWkbXMQdTECIHLnqe9SVqrA899q2o1C8msrzLWV2VK+fsN4extnD3FKXGwxggqZUHcEDcHWq1h7d6zeF0sCRM5hP4da7lw7iNzDIR6cuWQWJOVo6bma5ZxziL3sQwcAMbkkxp6gJFagh4ZDXoq5KSYN2v4xfLAD3HjUQNebdK7fwvjF3BWlt3sI6W0Am4H8wnqYA68p0Fctw2CvW7j3VQ/y9ZXXXQqYHLT2rs3COM2cfZFtwGLW1a4ozZRPLNprPLegnjIjFev7ImnOUJi+K4fI96zd8t7kfzOcDUwDy5UT4a8UfaLJYlcy7mYBHXb8qrvGOAWxi7Sr/LsgQLaEDMpnNl6CSJ50bd8JWFSbN+4qISAoYQCZkE7nXXXpSA1tDx+yVxEElWbD4i75bMRbdySVVTlBE6Ak84pT/EXwucfgXtIAbikOkxuOUnaRIoPwwy2WbzGzPsG1IIG2vWneO8SJatFipZgPhXWSeU0D2Av4GZKY1+CXLgfCfBNwXiMUhtqu6toT27DqaseLUWznt2kfLGVdc41+70AFHY7i7XrrG5K3G5NoOwHTSh/srTLGKTJrdV2fP8AiM7p5XgjzC9Lo9BotZpu463czzB6UeSGtYqziVuLbZ7buJYbNI6daHNxh9ntKzB3B/mmQREwCOcdDU+Iw1pmzK6rdGzKRv3A/P8AOhsdxNCi/abTqw+F1jfqDsD2r02i1UeqFwWRzaaLmnhI8OIbc+WQsDVwO0snA/0I2P8AC2+2WbbAXna9etkyVBB0MweWhqLC8ZsXb+byyjGQGJEGYmeU6UQniGwlsMpN25tqAGj/AFGheMccTFWwiWykOGJ0jpy96sf6d8txvjfRtpdxUBe9NoY8K8FWbK2N3GHCxlMMQbakPdUkJqOZ76c99fkaCveKNlw1uB1IA3PTaice6qrBQHCjQToYG01t52GtW1f0ksNAOfONNPn2rzPZHAyNzZI3yU4ho5dcjlzPTfxWx2xmRrwQLaCSlLXcY+ktqOsLvB/4rV+C4h9XcfOW/fKvb3iu6fhFsDkN/wB6UI1zE3hMvG3p9I3+VenI1sYv8KEelrEDmHq5GrwdwS128MsRr0+dbWr1hCSzo2vv0+tK14Zfcw2ZR/raR+euoqWzwDRSXOpggLtyO/f9KAyN2n1V+DBhHR3az3ThPE9vRVTMOq+mP7/SjLHH1MSYO0t19x/agcFwa3b9THN/vgAVPcxeHA9JtnUaDXSRtpvXRz6b8kTXO8T8wiLH7kgIriSSuYwNQdIjflG/505QsUGXKSFEt2/WqpxDiCBItmFOnqBgntTngmI9IhjnMaHY8hHXl370+SMuaOIUOh+Wl4Wl3i1zEXGwwuaT6kICksp16lojr8qvfCcFas20z20uOVBWUUtsdATrqRXKONo1rieHuj/9j2yY6hwG+oiu1Jw8N5ZEnKsActGNZGuAjYGNwEbQEXg7WYB7ii3p8O0A9e9GoyiTppqSPrQl4awylgxmBrJgb9B/ao7iKrZsokjQRP06RHTnWOGJl0mSX1IBBBB2qShMJiCRr8vzohkkgydOXI+9LRg2tL6AiMuYMQDrsNdfrG3WtXcJEa6bdv3+VQcSxVpMoutEn0rrqRz0+VLsT4hw2Hh9f533oOpWRDE6KeUd9q4lGGk8k2vcRRSQTqPb+9eV5gcely2rggZgDEjSsqQ9lf2oqlQOL8SsXsKz55ACsV0zgcuXWAaqPDfB4dSxZiGYFjqCOmup0ovE8RvWiVPkCSVPpOdlP3W019x0p5ZxYtMtuzeUkAekSVJImJ/CvStYG3Q8vnsqstirRNjwkMO6NbutnH3iAQw6MCNaZcZOJvfZvsxFs22PmmYUDLzHMdNNzRmBs+Z/3dCO88uVaYLFlSbaozZpAK7DuSaoSW4ZyQl8RK5bx3BYhrpys58sep9YUkkx29qO4bZVsiv58AHKqsCWYiCX22mZNWfHpawwIXEMHUMfiBDmfWDpv0qt4TEo9u5dDQ5BGY7EHcADXQc6rtAIQlxTDgHGFUMl/wAy3kMW1XZiNPVOu5G1H8XxTDLmzBp9NsGCWI59hVStWi7M115CiRPxZRsP+elP8PcKqk2ifSCLhMkEjWaONgD/AKhGa6gX7/es1sukdigo4zvnuKZK5Sp5abjvFVDxMl7y8oYnM222mwmKuFrHIrhruiiI039uvelXifh3n28+HIZlglZ3jQj8iD+tJ1k7xTLFYxuMbUrWjawPDiCN87HP8rmGAxYNxUJ0mJH6VfuH8SFn/uyyg5TpJJ+6QOpkfWqZg/D90XVC2nDA7tGUfh+tdEHDLOb+eyQd1Y9qIamEyEOtwrIbl3p0PRWuA/T6G+ey8wvEsApYi00tr/2iQPYHb5UYOIW7o/8ALm2rzs65TAgkgRrW9ngeBNssFtZObTt85kdPnQ2P8JWMpuJc8u3Ez8SQdNJ1E9jSRPoJpRbpmu2BeOIX0IGfRLLJmtxwkeFj75Q6pbJaCD6vV/T0kdtaE/6SgUhp1aLbKdI5H5c6LscLtOpFtiykFWbmdd4PQ/hWXOFYmwqlWzpGWI+Hppy6TRaLVNOomjim4XucBwvtpPDzBAweVHl4p+rif9GMuZYA3Gd/1W+e1bE+hREaASdPxpdivECg+lSwG52+n+aL/wDCpLatvvpDAkcuVG2vDdtdCM5O+b9Ony6VP1OyoiTI90rugwPf+1TAndsA0e6rt3j/AEt9d2/PSvP+oX7nwqq/U/nVlTw5ZX7ikiO57VM2FVNYCgb8h2pzdb2cDUWnN8uIn9L5ruCXm/2CrVrg924Qbjsw6bKP0+lOMP4eC6nX3H6c6MGLEaCR1Og+Q3+Zio24sT8IB9v7/oJq0Z9fKKjbwN6CmoKiH5jZ91FjGFpRpvssCT7CosNeYnZVEyJMkHsBWn2Iu/mXBA5AE5jTGw2SAABI+FRrr1NOjayHBt7+eTV9B1rmdlNk+ATjhXCVc22u+oqysuYagidfcVdMHdzZkByzqpG+u4qt8A4Q1yfWAwEwTrH5wOtO+A49VZrTEFkMHqD3B17g1ma/WMbl23WsBGyO9lrZxLAN5WbPm1D7iSJLdAB+lF28WgyKzw5nKdwZMH3J1ih/Epu2bbXLC5iYBG5ieQ5/vpVXDXvtQe4BbuQAM0ZbagepjBgE6wO9VY5RIPFEWdVfDbEwTEQddz3/AEoO5jtDJKgyoYGJIn8utVLB8enENcDtcAYKn9MffJ68h0lqaE+cXS8AbRLZgJj4TIBGggEanc0fDe64DhKNGEYJ6gWO+c76/Wk64dLmfDveV0LS6qRKD7pcTpMH8KH8a+G7t+3cto9xMuHBtFXYISjMSCo3zIQJ1jLVf8L+A1wmKtK3m3b5Es6T5a5iw11BiIknahGnpvED8+FPM/EOFP73A8faZktNa8sE5JdZykyJnXnWUB/18iQ+ExBYEqSl1gvpJAgMZ2AGtZSXaeAEgtyhuVeWfAl0BjdYw33WJzHsDqBRPDPDqYUzkct3O3tV1w/GkIOY6r6cu2o5R1pRi+NBby2yGY3GgQoEfKZPvtWy2d+zgs12chKLPijPiPKQCLZ9ZY8vlTnF+LsLYwzFrgYj0gLvJ5A76bzQvEfAdgsbk3ELTrmAE8pHOuRcVwZVn9UEMDr9JjlFKlcyRoDcdVLcHKfeIOINduW8PZtRbcgzvLHUsTG2+lPvBfDnW02dMuRjGh9Qj6fOjvBlvNhw9whnLGQmgIBgTz06d6Y3cU/mMttWOaCy6ehSPSRr22pYwaSibwFSeMInmFLYKvdMvOsa8ue2se9HX8RaZsi3YAnQ6Az37UVa4S2fzEC+ZJjN15++lS8R4e+hvWFdR95OU/OR9NKczhw0miehF+zhn0IKBzs+Xn+yr2K8O3CAHuoJGhBOtJb+Gu2JXMR0g6HXlVst3zbUqUzW50DjWOx61lzE2bgChDOu/Kh1jZWQu44muZTsgNAGCQ7qCOYz4FXNC9skzQHEGxuT18cEdFWmS66TmaREddDrHeKcYPgS3kW5nYSTIAGkEjfrz+dFYbCagxzpVgBeVDctllteY3MEDXmsbRAntWN2JLNJppI9M8RuDm9413rBHDdeFj1W929FFHIxzgXCjjp40jrvhnI+c3lVY0cr6geQb7rD6UK9h8O2S5la1dgnISqMNNQd1YbxPQ7bGnxEtwZbtoP/ALGiT+n1plg+MW1CgW2E5RDEQsf0zPImt2ObtSNoGpjL+o7gGNiHA2CPLyo5XnXDR3cbg08t/Yg8vBC8IFqWW0mRVYx6swM6/LfaTypjgrtxb727ivDwUgSI5+1BKyuzqhyS7GcuuwiR+5irBweQTmRATrKCJ714btSX/Samd8sRLX4zdg4Nhx53vvhegbN9aCMMcLaOX8dFrZ4I2pc6ToB05Sd/pW9zhmkDSn1RPbnkf39KswzzmntaB5AfD6+6zHBuxNqq4jgZ5Ffxj6c/maCvcJMy2n+pzJH+1dhVvuWe0fMD8jQN2wm8AmtiHXasD8TPQhoJ+xwl8EfL9VXxw5RyNw7gkTHtpG9ePZOsgL9KcXMO555aHHClBltfeuOpic78WTvcgAXn7U0fdFZA7o/b+0qS2XPoBnqTtRQu2cK9vzszNcJ1AJ23kwcomB86a5QonYcuU1CMKtyAxMTOkfqDRSdoQxDhf3R0uz6nkPAeqENJN7p14h4gGwDXEuNhptj1IAXVei8yBOwgwZ0qj8T8fWUNmwjpfcqo+02z6ywJgNp32nrTfxphRYsl1JaF+GFlgdCNCNOunKqp4ZwK/wDTz5lkA5oVWQFroJzMUPxKVEba6Vow/Smj7mQb/b3TmZyr/hvFbm0FZdSCCX9JED+nmTrppSHG3TevWlNtXtOArBm27vBGY84qzDHLjMBYJt+YtwEMSdVIlQROsyJ6VUsX4ce1ewgBL25hTGUggyM2uskMNaz2aYswwAJ2CLKgTDYnP5ZKW7BuQWSQQqf06QB0nvVq8NXVXDxnLhiXdm1zSAvyHQe1a2PDvlrdtqEc21zKHYmM4uFp6/Hz5LUfEsQtm8y2VmLau07RBk6mAIy6cjtVwRBtkefz3VRz+LCKucUaRIBug5VUfGCDBJO2zAR2NGYDjb/zWYZbeVMrdWJfODy0gRFJ7GHiWJLXiy3Ej4Z+KO5Kn8RTDFr5yKgOmbnoMrHn/tlhNQ1t4UEpfe8W22Yt9iu3JJIdRmVhyII3kRWVzO74W4jYY2rd1iiEhStxssTyisq0YXXhprzTxIV1rg/hxW8vFeYLtwiSHb0g9QB94ba1J4n8cYDDuFxGV3ykehczL1EjafcV832uKXAPTcZR0DEV6LoO+pqrI8ON/wBKsGUuyeLf4rYF8I1qwrs7CF0K5OhJ7dBNc0xXGxcgsXZsuVixmdqQ3bnOKjRp51DXUbUFgtd74R4kw9nDWxavJnO6Ab9h3nmaA4l4st3FNrP5LsJa4upEHRTHxCuX2MYSoysJAjb61Mz8zMiKkOAcgEXNdt4erNDWbeeyDBbOARoJYDWR/p371JiMVbLZTE95VvltVG8G/wATTg2a3dQvZds0j4kkAQs6EabGumYbi+Dxyzae3dP9MgXB7q0MPpXSOs0QC3xUMibucHw+ZSS5hwwIkNP3X3+u31pSvA1t3JMoDsCNPk2oNW27wIjVQfY1tYwTAduYP+aqT6cCF7dPKWBwyN2/fb0T4nmORrnN4qODsVSsZhL4cm1lK8gN/wAYmveCYjykCMphSRtBHUEHWZqxvw11PpUAfpW68PVmJddTz15ClafTEaUw6qNpbjMeHEjAJ64JP7LtZM6WYSROcDzDsjO/6Jfc8lhr5ZB3kD210rFsWLQjy0GbkADp+cUVjOEIFMbnapMFwVcssJJjflHIUt2iggj+p9aXgG4ur/QY++wUNnlceHhF9d15wPhlkAsi6HmZPvvqKJNpEIUda3PpAVRAFCOn1rx3avabZmuha5zmk3bjZNbWtCKEinUB5J2WEaRQ7YiNo+goBbhA7VBf4rbQMzPou8TPy61Q0upneOBreIjz/Yo3xtHNMWuk1C9rnpVRx/8AE+zbbLbs3LjdyqjaepP4VXcV/GW/How9of7i7fkVrehZq3DDK/8AYge1pLmgLpb4YnnUN0Kmprmlj+LGMIllsQ23oYR9Hra7/Ee4HIv2UI6o5n8QR+VOe3tADhYAB0bQ/hSyJpyVcb+KLntWlu4VNIsH4+wrkKS9snbMNJ91n8YqzYW2twjKQZ6GsHU/6mM8UzSPTH8K6ImEU1VzHccD3ri3Qr5QFQXNBJUwq6/eB+LlFXfC4HB3cNaQXSquAyILmZxliUnnG3y7Uq494CtYy3lYlXHwuu6nuOY7VH4L8HDAPlxF1HN1lW3oQ2ZZK5c3zJjoK9p2X2vp5IWRC2uGPPyx8yqckPCnuBIwCrZa4LiA+lmUCByDEcwdutE4q15iPc0GRWmSYaFzKR0g5tqJv8Ls2AWuspQkSbpn1coB0mdI71XLnGAy33LwiqUtrG5iAx7D9DXoWAOPE336qo44ReLuZL6FiYdG80jUsSPgHIQIPzNLvEvE7RFxLK6vbthmJlsquBA7R9aj4TxsXjaCL5gUtCDR2aMue42wG43/ACoTEcWAx13NasgInlBbY01XMST94iSPpTWAO26dfFIIIKkt8RaZJAFtmbN0gKFHvt+NGY29N5GU5VeVOnwyZmOhgn60lvYGGKyCplmn70kGB0Gja1qnFvMKFyQADbYxyVvSe5ysR8qXP3Dft8+/2RspdFsYguoZciggECP3vv8AOsqh3fE6Wj5aiQsDXfbX8ayoDGV+YI+CTkuCs/StpgVBNZmqs5tIVKHqTNQ9bAcqFcjbeKIIjSOlOhiSwjn+lV1LPIammeFtsVnSScu+tH9Oxg2h4qTW2dOo5fKpbB1n6dqgyBdI21itsBhTduKqiWJ0FQ5hDqXNIItdn4B4jWxwwXBdLXUTM6u5cnUjSToNtBU3BP4kDEiPLh8ugbYnmZGwpVa4VbGDVGZFWILLGbtHUzvVYt+FHw+ua4AYOcAzB9thTZ4ozYe3BUNvkVasZ/GCzYuZb9i4u8NbIdTHOGyHflFH2P4s8McSbxU9GtuPyUivn/jV4m8w1hSRr+P1NecLt52yH73PpGs/Sazm6L/o9w8j/IKaXdQvoO9/E3hybYhdRPwOT/8ACm3CuK28XbW7bYlGJALArJBjnrXz0b1q1ibblBctxldX2I+EkdDGo6Gu4cG4das2c2ZmzD0sGYqbaj0+mSAfaszU9kRuzM97vM/wAiE7m4aAm15DLKUZSBMkaH2MQT2oHA2JJbMWPOdx7jlWw438YIKhVmVJAjbWdedJr/imwrSrsriAHHqDdnB1rB1nZETm1pzR8dirsUz/APllWC9hVO+vvVd4zwkZGA0B3gVZTjEY5XlDAIYiFadoO3yNQ4vh7RpqK84x+o0EvDJYP6+uxTu7IMLhuNumxiXzrmVtN/pr1pVbvKZB6c66Z4w8Nm4pZV9Q1FcwFjVgdCNxEGvoPZ+sZqow4b81Xc0tKkF0ZZn4eh0+lT4nHLeXVfUNBG1JWXWBtUti9AI/4rUqlDStcVfC7bisGLIMliT2JEdv1obEKoiBrUWWmglASnWG8Y4y1pbxV5R0zkj5TNC3vE+Ju3Rce9dZ12YsZHtrp8qAsxm9Uka054H4dbEi46+kIBEicznZfeAx+XehZCzi7gAKU555lPOH+Jb+LuLaxN1vLVSxYwWga6TsSY131qz4Phd25btlzkt3TCsxAJAGZmHPKIjNET1mq9g+DnDsVuFCyZTcymdQAchPUFiDGmhqG5x25cv3GZiT8AHIKDoo6DbSrZkcG1ITQQAk7J5jb9wW7q2ZKqR5jWwcoWYWTyXl3JNE+HsCbt10U5QLTkE7z5ZAP/uIiluN4iUw4wqn0gh7kffc9eoE6DsKY+G8SRctlzDXToTpoRz6AafSoExA4hzPpv8AwjIwV7ieKsLT8mthVB5wwWI/GpMRxMPbSAP+2Br1E/jJpXxu0UF1id8sdNGYH5wVpRheN5Ta006diT/ii1Dy2ug/ooWNtNeO+JcSt9hbICAJHpB+4v615Ut7EWyZyrr1AJ/EVlWY9UGsAobBQWZ3XK/lrXk1kVlZ6hbrWzXDNaLXlchU1kGQat2Hwds4XzQCHDLI1I00mqph9xrHtTyxdC2okkMZ17du9W4WkglLeReUc+JWY17d/enPhzC+WpvC6LbDRZE67adN6qeHJJ+fSuz+FPCltbFm8rypDFgy6M3PnIA7dKNji4cRQ4bhI+DeHcTi7wY3AoOoIGk85kc6vjYHyhaVrmVxox3UhdeelK+McTu29MMk3MuojSOq1RrXim5mdL5LXDIGs6kaCNhUmrouUgE5SL+KXB7NnGFsOwKXRmImcrfeHtP51V8HiAp23jXt0+ddLu+DbL4a5cuy10qcktqDyVQNN+VSeFf4VW7Sm5jwrN920LnpAEauV1J7A6VTLxGp4rXOcHbF64qvdW0CD6mnKDyBjaTzrsXAbV5MFaRxaUCUBtRrGzaH1SOfOvcZ/D3h+IUBLfkmR6rROo5iGMa7Tyo+z4MsWbZ8u9eNtVgW2YQmsyugk/5qnqX8bTikbMlB3zsTfYtljVSJHT9ikvF+CFlzqVI3Jgz/AJmiMZbKwM8mNGYxPQafvSgcZiGvemWLxHQnseRrFPVXhaiwXGvLGV7jNpGWRlA7a0XwzxFikz+RdDIoLZbkEBRvzBnsKrmIwARZUevYrcXbutLWv5QRqJHKmPgjnHDILHipul0fhn8VMNdby8QhtttnWWQ/L4h9D71B4m8FWMcpu4K5aa8usIw9XZgNQehNUDhPCxcbzD/27cFjzjoAOdE/zEuuLTWlQNMTGadt9TFUWdjthk+rpnlh6bj2/tSZbwUh4hgmsuUuW2tuN1cQdffcd6XYgacomf2elWfivHAQ1q5edxPIsye4DHQewFK+LYO3lzWrmcZtVCxlB2M++legjc+hx7pRIKUKcusAxyrVVLEDdm2FbPaMaGOorfD2J1zAAa7gH5TvTuJQcJvwHgCYizfGYjE24ZEOzLrnHXNt+FWbw45t4e1bUZSbjXTprKrlE+01TbOPyMLitF1ToevWetX3BXQ9qzjdFTNctvOnqIVtB2jemEkgBm+fX+0quqS4clsSywQXLPBOs6b/ADJqDw5wwlLuIaItEmOZaP0/OKCxj+Xiy9ppUH0mfu9DWHGNldQSFdpI6mZqJyC93iR7ZRsFAJpw/G2bUviB5jNBC999ddfnpUaY83bnmE/eUZQNgQdZ5RoKA4Fwf7XiBbLZVAL3G3you/uTsB1NRvfFsvkzBSSFDfFl+7mjSYoqdwUdtvU/PlruIWrJ4jvl7aN8SgwRykjWR3Kj8aqVy7BTTaKlTjjeU1vmxUz/ALZoY35iFLRBgcwNT8ooS5zmhpXYBsJo/HkXQgyAB+ArKrWLvB7jP8OZiYGwkzFZTPy4BQ3aHitgtEXSnIH51CKItISrW1u1NS2cCWOgJqNGqbDY64jAoxB2070TQ0nJUG0ywXCGVgXGUdWEUwxNm2VIUgka6UuxXE7zqBdbNCwJ7bSaZcLuhArtbF2eRYflNXWRtd3WkV1OEo3uhrB1/e1Xjh/HLllLVu3cIEAnSSZEwJ0HIVWGKm/myZZmAYgTy0p/w/hQxSeZaOVrerliAoIGy9eRpcbiwEKH75TfE+OMrKrhla3oTGVjI1BGwA01qp8OXzcUWIzEvCgayZ0iN6UW8SLt/wDnOYJOZtz/AM1f/ANnAribTDEqhtyw8yBJ2iTA2JpTi6TvAbfNkZ7uFcuB8Gdb1u7fVVVUcgMQGVpUKSDzifas4li/URategfeVdzMmOutPsRxC3etC5bKsrEgSYM89OfI61VsZdUZheZnInKF3XTQdAP71Qc6+85Cb/KELe426GWDidgBsddulaYvxChQIRq2rGCDpy7mldzEKpCwzMfYxOwjaANZmpb6M0nbTQRrrpVKZ94KcxoCBw/Fwysph2DaNzg7L8qBxWNZX9Ujuog9tt6gwPDrlrEZ7tp8guAgMrCR3MdJq+Pw/C4lA1kgawwY6/LnSRG05aU50hZywuZ8TJf1O7KBzbrSTFX1iEk8p/Orb4z4A9uz56iUDa7xG1Uk3pXkPYH8etWGNFKQ/iChXi1y0CqMVB1Kg159vB1nX8agvWwZP49aFKU+gV2yJvNOs715hMVlPY6MOo5ig3evDcNFwqLRGaT2n6D9anSwXkqMqrzO/Ye9ATT6zhC621HOATsBJj8zXONLrSt1UbSTVwvcNezhDbvKzJJZSs5FcjWTtP560q8S8MXDXnw6GTbIVm6tGsfMxWnCLt0C4ozOMjSurABhDMB/UBz5U3hDHU4obsWEtXFRW1rFesEyROsdJ1iosfezvIAUaAACIA/Wj+G4GbJdSC0kAc9BM9gKACzSImk04rxmwEuW8KjKLkZ3J1Mfd6x12mkty/p6hMDnRnE+KelWVVQjfKNz1/fWkeIxxbU053mhUnm/vnWy3YIOaCDpA1+tCG7I0rUXY50AwuTS3wu7cGcLo2u4rKX+f3/Csplg7lDleVNZFeVlMCFbXB+VTYUeljzrKymM3QqTEtv8qmzEHQ1lZUt3Uck2ssSqTrrz96snGUAS2AAAdwNj71lZUSYeUI3CquKtgOsADUbDvXc+C8OtBLJFtAY3yifh9qyspNdweaN26VYwfz/ZNO2qj+9budFHLKDHKYrKyq7v9spf/JQ8WtgPoBy5dqm8MsftT/6bTR29K7dKysqjyVgJD4txTwPU2/U1TLl9gbZDEGRqCZ3rysqYtgrB2XVONjNgL4bX31rglpjrrWVlWh+ZUoNihLjaGomOleVlEFYKjNbPsKysolC3t/CatmQeVb0H7BrKykSIwlmMcm6SSSSxkn3qXgN5lxalSQdtDGmlZWVYb/u+v7oXbKfxv/8AmXfZP/gtL8KYtGNJEGOmlZWU+XGowhZ+UIXHH+Va/wDV+dAHavaykHkpC9w3xD98qjfesrKhcvKysrK5cv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http://th05.deviantart.net/fs71/PRE/f/2010/241/a/4/stripy_fish__by_sunshine473-d2xjmk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9" y="3645024"/>
            <a:ext cx="1584176" cy="1188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375 0.15977 C 0.02518 0.17272 0.01337 0.18728 0.00139 0.20093 C -0.00781 0.21202 -0.00677 0.20809 -0.01493 0.22058 C -0.02569 0.23838 -0.03559 0.25804 -0.04774 0.27306 C -0.06718 0.29688 -0.09114 0.31306 -0.11701 0.32116 C -0.13194 0.32046 -0.14722 0.32093 -0.1625 0.31908 C -0.16788 0.31838 -0.17257 0.31237 -0.17777 0.31052 C -0.18142 0.30867 -0.19166 0.30682 -0.19531 0.3059 C -0.20382 0.29827 -0.21632 0.29734 -0.22639 0.29503 C -0.23489 0.29156 -0.24218 0.28648 -0.25104 0.28416 C -0.27586 0.26844 -0.32708 0.29595 -0.3559 0.3015 C -0.37899 0.29989 -0.40347 0.30659 -0.425 0.29503 C -0.4302 0.29226 -0.43454 0.28694 -0.43975 0.28416 C -0.44757 0.27376 -0.45642 0.27561 -0.46423 0.26844 C -0.47187 0.26197 -0.46753 0.2652 -0.47899 0.25989 C -0.48229 0.25873 -0.4842 0.2548 -0.48715 0.25341 C -0.49097 0.25156 -0.49496 0.25087 -0.49861 0.24879 C -0.50312 0.24694 -0.50729 0.24347 -0.51163 0.24023 C -0.52569 0.23121 -0.54305 0.22983 -0.55781 0.22266 C -0.57257 0.21595 -0.58159 0.19954 -0.59531 0.18983 C -0.60086 0.18659 -0.60746 0.18405 -0.61336 0.18127 C -0.61805 0.17734 -0.63003 0.16624 -0.63159 0.16416 C -0.63698 0.15306 -0.64375 0.14382 -0.64948 0.13341 C -0.65659 0.12093 -0.6585 0.1126 -0.66423 0.10058 C -0.66823 0.0726 -0.66267 0.10335 -0.66909 0.08347 C -0.67222 0.07306 -0.67395 0.05942 -0.67569 0.04832 C -0.67691 0.04046 -0.67795 0.0326 -0.67899 0.02451 C -0.67968 0.01989 -0.68107 0.01549 -0.68211 0.01133 C -0.68264 0.00902 -0.68385 0.00486 -0.68385 0.00509 C -0.68541 -0.03168 -0.69305 -0.07884 -0.67725 -0.11098 C -0.67864 -0.17387 -0.67517 -0.32162 -0.68385 -0.38589 C -0.68229 -0.43722 -0.68559 -0.49272 -0.67899 -0.54335 C -0.67795 -0.55098 -0.66284 -0.56254 -0.6625 -0.563 C -0.65156 -0.57341 -0.64323 -0.58358 -0.62986 -0.58682 C -0.6151 -0.59676 -0.621 -0.59699 -0.60191 -0.6 C -0.59791 -0.60162 -0.59444 -0.60509 -0.59045 -0.6067 C -0.58472 -0.60879 -0.57257 -0.61087 -0.57257 -0.61063 C -0.56093 -0.6104 -0.54826 -0.61549 -0.53784 -0.60879 C -0.52777 -0.60277 -0.51371 -0.56902 -0.50191 -0.5563 C -0.48229 -0.56254 -0.48784 -0.56046 -0.45625 -0.55861 C -0.43107 -0.55237 -0.4059 -0.55514 -0.38073 -0.5563 C -0.36684 -0.55931 -0.35347 -0.56485 -0.33958 -0.5674 C -0.3276 -0.57318 -0.3184 -0.57665 -0.3052 -0.57803 C -0.29149 -0.58705 -0.2743 -0.58798 -0.2592 -0.59121 C -0.2177 -0.60046 -0.17482 -0.6 -0.13298 -0.60439 C -0.11354 -0.61734 -0.09444 -0.60832 -0.07395 -0.6 C -0.04948 -0.58959 -0.00902 -0.57919 0.01285 -0.563 C 0.01667 -0.56023 0.02032 -0.5563 0.02431 -0.55422 C 0.0408 -0.54566 0.06111 -0.54613 0.07848 -0.54335 C 0.09844 -0.53572 0.11875 -0.52509 0.13907 -0.51907 C 0.14341 -0.51653 0.14792 -0.51352 0.15226 -0.51075 C 0.15452 -0.50936 0.15886 -0.50613 0.15886 -0.50613 C 0.16302 -0.48277 0.15643 -0.51815 0.16702 -0.47584 C 0.17066 -0.46081 0.17275 -0.44601 0.1783 -0.43191 C 0.18698 -0.4111 0.18004 -0.43607 0.18664 -0.41225 C 0.18959 -0.40162 0.19046 -0.39029 0.19323 -0.37942 C 0.19497 -0.36231 0.19636 -0.34428 0.19983 -0.32717 C 0.20382 -0.28231 0.20313 -0.23676 0.20469 -0.19191 C 0.2033 -0.16231 0.20139 -0.13341 0.19809 -0.10451 C 0.19671 -0.06312 0.19809 0.00486 0.18334 0.04416 C 0.1816 0.05619 0.17743 0.06705 0.17518 0.07908 C 0.17014 0.1059 0.16129 0.11977 0.14566 0.13804 C 0.14393 0.14012 0.14271 0.14266 0.1408 0.14451 C 0.13924 0.1459 0.13733 0.1452 0.13577 0.14659 C 0.12709 0.15306 0.11875 0.16093 0.10955 0.16624 C 0.10018 0.17156 0.0908 0.17549 0.08177 0.18127 C 0.07188 0.17942 0.06059 0.17272 0.05052 0.17272 L 0.0375 0.15977 Z " pathEditMode="relative" rAng="0" ptsTypes="ffffffffffffffffffffffffffffffffffffffffffffffffffffffffffffffffffAf">
                                      <p:cBhvr>
                                        <p:cTn id="6" dur="5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" y="-3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132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khussain</dc:creator>
  <cp:lastModifiedBy>hayley</cp:lastModifiedBy>
  <cp:revision>9</cp:revision>
  <dcterms:created xsi:type="dcterms:W3CDTF">2013-02-14T14:35:41Z</dcterms:created>
  <dcterms:modified xsi:type="dcterms:W3CDTF">2013-02-22T16:16:19Z</dcterms:modified>
</cp:coreProperties>
</file>